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7.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8.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9.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0.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1.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2.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3.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4.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5.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6.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7.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8.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9.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20.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21.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22.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23.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24.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 id="2147485885" r:id="rId2"/>
    <p:sldMasterId id="2147485891" r:id="rId3"/>
    <p:sldMasterId id="2147485897" r:id="rId4"/>
    <p:sldMasterId id="2147483661" r:id="rId5"/>
    <p:sldMasterId id="2147486073" r:id="rId6"/>
    <p:sldMasterId id="2147483689" r:id="rId7"/>
    <p:sldMasterId id="2147483699" r:id="rId8"/>
    <p:sldMasterId id="2147486089" r:id="rId9"/>
    <p:sldMasterId id="2147486097" r:id="rId10"/>
    <p:sldMasterId id="2147486081" r:id="rId11"/>
    <p:sldMasterId id="2147485933" r:id="rId12"/>
    <p:sldMasterId id="2147485943" r:id="rId13"/>
    <p:sldMasterId id="2147485953" r:id="rId14"/>
    <p:sldMasterId id="2147485963" r:id="rId15"/>
    <p:sldMasterId id="2147485973" r:id="rId16"/>
    <p:sldMasterId id="2147485983" r:id="rId17"/>
    <p:sldMasterId id="2147485993" r:id="rId18"/>
    <p:sldMasterId id="2147486003" r:id="rId19"/>
    <p:sldMasterId id="2147486013" r:id="rId20"/>
    <p:sldMasterId id="2147486023" r:id="rId21"/>
    <p:sldMasterId id="2147486033" r:id="rId22"/>
    <p:sldMasterId id="2147486043" r:id="rId23"/>
    <p:sldMasterId id="2147486053" r:id="rId24"/>
    <p:sldMasterId id="2147485928" r:id="rId25"/>
  </p:sldMasterIdLst>
  <p:notesMasterIdLst>
    <p:notesMasterId r:id="rId45"/>
  </p:notesMasterIdLst>
  <p:handoutMasterIdLst>
    <p:handoutMasterId r:id="rId46"/>
  </p:handoutMasterIdLst>
  <p:sldIdLst>
    <p:sldId id="289" r:id="rId26"/>
    <p:sldId id="385" r:id="rId27"/>
    <p:sldId id="394" r:id="rId28"/>
    <p:sldId id="386" r:id="rId29"/>
    <p:sldId id="387" r:id="rId30"/>
    <p:sldId id="388" r:id="rId31"/>
    <p:sldId id="370" r:id="rId32"/>
    <p:sldId id="358" r:id="rId33"/>
    <p:sldId id="378" r:id="rId34"/>
    <p:sldId id="321" r:id="rId35"/>
    <p:sldId id="390" r:id="rId36"/>
    <p:sldId id="391" r:id="rId37"/>
    <p:sldId id="392" r:id="rId38"/>
    <p:sldId id="373" r:id="rId39"/>
    <p:sldId id="375" r:id="rId40"/>
    <p:sldId id="376" r:id="rId41"/>
    <p:sldId id="377" r:id="rId42"/>
    <p:sldId id="380" r:id="rId43"/>
    <p:sldId id="393" r:id="rId44"/>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521415D9-36F7-43E2-AB2F-B90AF26B5E84}">
      <p14:sectionLst xmlns:p14="http://schemas.microsoft.com/office/powerpoint/2010/main">
        <p14:section name="Default Section" id="{0964823D-AD14-4EFE-8D15-1D11439FB8F3}">
          <p14:sldIdLst>
            <p14:sldId id="289"/>
            <p14:sldId id="385"/>
            <p14:sldId id="394"/>
            <p14:sldId id="386"/>
            <p14:sldId id="387"/>
            <p14:sldId id="388"/>
            <p14:sldId id="370"/>
            <p14:sldId id="358"/>
            <p14:sldId id="378"/>
            <p14:sldId id="321"/>
            <p14:sldId id="390"/>
            <p14:sldId id="391"/>
            <p14:sldId id="392"/>
            <p14:sldId id="373"/>
            <p14:sldId id="375"/>
            <p14:sldId id="376"/>
            <p14:sldId id="377"/>
            <p14:sldId id="380"/>
            <p14:sldId id="39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a VanValin" initials="KV" lastIdx="26" clrIdx="0"/>
  <p:cmAuthor id="2" name="Jaimie Handwerger" initials="JH" lastIdx="14" clrIdx="1">
    <p:extLst>
      <p:ext uri="{19B8F6BF-5375-455C-9EA6-DF929625EA0E}">
        <p15:presenceInfo xmlns:p15="http://schemas.microsoft.com/office/powerpoint/2012/main" userId="S::HandweJ@mtf.org::4a49990f-de2d-4bff-91c9-b653ea4d218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458C"/>
    <a:srgbClr val="FF9E16"/>
    <a:srgbClr val="00B3E3"/>
    <a:srgbClr val="0070B6"/>
    <a:srgbClr val="E6E6E6"/>
    <a:srgbClr val="F71F7C"/>
    <a:srgbClr val="0071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49" autoAdjust="0"/>
    <p:restoredTop sz="94660"/>
  </p:normalViewPr>
  <p:slideViewPr>
    <p:cSldViewPr snapToGrid="0" showGuides="1">
      <p:cViewPr varScale="1">
        <p:scale>
          <a:sx n="81" d="100"/>
          <a:sy n="81" d="100"/>
        </p:scale>
        <p:origin x="90" y="324"/>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70" d="100"/>
          <a:sy n="70" d="100"/>
        </p:scale>
        <p:origin x="2412"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1.xml"/><Relationship Id="rId39"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slideMaster" Target="slideMasters/slideMaster21.xml"/><Relationship Id="rId34" Type="http://schemas.openxmlformats.org/officeDocument/2006/relationships/slide" Target="slides/slide9.xml"/><Relationship Id="rId42" Type="http://schemas.openxmlformats.org/officeDocument/2006/relationships/slide" Target="slides/slide17.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4.xml"/><Relationship Id="rId41"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slide" Target="slides/slide1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6.xml"/><Relationship Id="rId44" Type="http://schemas.openxmlformats.org/officeDocument/2006/relationships/slide" Target="slides/slide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6C9A37F-254E-47DE-9500-89E3B664373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D2802372-756F-4EAE-9A2D-78D7A8577C5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170349C-A2C2-40B3-A6E5-6DBEAF1756D7}" type="datetimeFigureOut">
              <a:rPr lang="en-US"/>
              <a:pPr>
                <a:defRPr/>
              </a:pPr>
              <a:t>7/8/2020</a:t>
            </a:fld>
            <a:endParaRPr lang="en-US" dirty="0"/>
          </a:p>
        </p:txBody>
      </p:sp>
      <p:sp>
        <p:nvSpPr>
          <p:cNvPr id="4" name="Footer Placeholder 3">
            <a:extLst>
              <a:ext uri="{FF2B5EF4-FFF2-40B4-BE49-F238E27FC236}">
                <a16:creationId xmlns:a16="http://schemas.microsoft.com/office/drawing/2014/main" id="{8039C59B-475C-4542-9296-7CFB088929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7FD9BD86-E0DE-4FE4-917E-3A68CC9214B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7EC7B99E-E980-449D-9CAE-39FD3446F346}"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DA3AC00-D210-4CA1-953D-468E48238EB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D3896C3C-9721-4968-A6DF-1A3815797B6C}"/>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DAA0FDC-10FB-4299-887D-DC491C7077ED}" type="datetimeFigureOut">
              <a:rPr lang="en-US"/>
              <a:pPr>
                <a:defRPr/>
              </a:pPr>
              <a:t>7/8/2020</a:t>
            </a:fld>
            <a:endParaRPr lang="en-US" dirty="0"/>
          </a:p>
        </p:txBody>
      </p:sp>
      <p:sp>
        <p:nvSpPr>
          <p:cNvPr id="4" name="Slide Image Placeholder 3">
            <a:extLst>
              <a:ext uri="{FF2B5EF4-FFF2-40B4-BE49-F238E27FC236}">
                <a16:creationId xmlns:a16="http://schemas.microsoft.com/office/drawing/2014/main" id="{BFBB7E0F-FAC4-465C-9B79-F63502D9F0E7}"/>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887BFE9F-86B3-460D-8D37-933729F1DC8F}"/>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CB18130-47E0-4144-B1AD-90669E2AB58B}"/>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512863F1-EEFD-41F6-81E2-E87FF9C4F5E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5A4760D2-54AE-4CAB-9B95-837139FDB514}"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25.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Master" Target="../slideMasters/slideMaster2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6.png"/><Relationship Id="rId1" Type="http://schemas.openxmlformats.org/officeDocument/2006/relationships/slideMaster" Target="../slideMasters/slideMaster25.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7.png"/><Relationship Id="rId1" Type="http://schemas.openxmlformats.org/officeDocument/2006/relationships/slideMaster" Target="../slideMasters/slideMaster2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jpe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jpe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jpe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8.jpeg"/><Relationship Id="rId2" Type="http://schemas.openxmlformats.org/officeDocument/2006/relationships/image" Target="../media/image34.jpeg"/><Relationship Id="rId1" Type="http://schemas.openxmlformats.org/officeDocument/2006/relationships/slideMaster" Target="../slideMasters/slideMaster8.xml"/><Relationship Id="rId6" Type="http://schemas.openxmlformats.org/officeDocument/2006/relationships/image" Target="../media/image37.jpeg"/><Relationship Id="rId5" Type="http://schemas.openxmlformats.org/officeDocument/2006/relationships/hyperlink" Target="https://strykerinterns.files.wordpress.com/2014/07/robert-bluze-cadaver.jpg" TargetMode="External"/><Relationship Id="rId4" Type="http://schemas.openxmlformats.org/officeDocument/2006/relationships/image" Target="../media/image36.jpe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Opt1: Corp">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a:xfrm>
            <a:off x="534988" y="3913742"/>
            <a:ext cx="4860796" cy="714375"/>
          </a:xfrm>
          <a:prstGeom prst="rect">
            <a:avLst/>
          </a:prstGeom>
        </p:spPr>
        <p:txBody>
          <a:bodyPr/>
          <a:lstStyle>
            <a:lvl1pPr marL="0" indent="0" algn="l" defTabSz="914400" rtl="0" eaLnBrk="1" fontAlgn="auto" latinLnBrk="0" hangingPunct="1">
              <a:lnSpc>
                <a:spcPct val="90000"/>
              </a:lnSpc>
              <a:spcBef>
                <a:spcPct val="0"/>
              </a:spcBef>
              <a:spcAft>
                <a:spcPts val="0"/>
              </a:spcAft>
              <a:buNone/>
              <a:defRPr lang="en-US" sz="2000" kern="1200" baseline="0" dirty="0">
                <a:solidFill>
                  <a:schemeClr val="bg2">
                    <a:lumMod val="50000"/>
                  </a:schemeClr>
                </a:solidFill>
                <a:latin typeface="+mj-lt"/>
                <a:ea typeface="+mj-ea"/>
                <a:cs typeface="+mj-cs"/>
              </a:defRPr>
            </a:lvl1pPr>
          </a:lstStyle>
          <a:p>
            <a:pPr lvl="0"/>
            <a:r>
              <a:rPr lang="en-US"/>
              <a:t>Edit Master text styles</a:t>
            </a:r>
          </a:p>
          <a:p>
            <a:pPr lvl="1"/>
            <a:r>
              <a:rPr lang="en-US"/>
              <a:t>Second level</a:t>
            </a:r>
          </a:p>
        </p:txBody>
      </p:sp>
      <p:sp>
        <p:nvSpPr>
          <p:cNvPr id="6" name="Text Placeholder 5"/>
          <p:cNvSpPr>
            <a:spLocks noGrp="1"/>
          </p:cNvSpPr>
          <p:nvPr>
            <p:ph type="body" sz="quarter" idx="11"/>
          </p:nvPr>
        </p:nvSpPr>
        <p:spPr>
          <a:xfrm>
            <a:off x="534988" y="2654300"/>
            <a:ext cx="5091455" cy="1104900"/>
          </a:xfrm>
          <a:prstGeom prst="rect">
            <a:avLst/>
          </a:prstGeom>
        </p:spPr>
        <p:txBody>
          <a:bodyPr/>
          <a:lstStyle>
            <a:lvl1pPr marL="0" indent="0">
              <a:buNone/>
              <a:defRPr lang="en-US" sz="3600" kern="1200" baseline="0" dirty="0">
                <a:solidFill>
                  <a:schemeClr val="bg2">
                    <a:lumMod val="50000"/>
                  </a:schemeClr>
                </a:solidFill>
                <a:latin typeface="+mj-lt"/>
                <a:ea typeface="+mj-ea"/>
                <a:cs typeface="+mj-cs"/>
              </a:defRPr>
            </a:lvl1pPr>
          </a:lstStyle>
          <a:p>
            <a:pPr lvl="0"/>
            <a:r>
              <a:rPr lang="en-US"/>
              <a:t>Edit Master text styles</a:t>
            </a:r>
          </a:p>
        </p:txBody>
      </p:sp>
      <p:sp>
        <p:nvSpPr>
          <p:cNvPr id="16" name="Content Placeholder 15"/>
          <p:cNvSpPr>
            <a:spLocks noGrp="1"/>
          </p:cNvSpPr>
          <p:nvPr>
            <p:ph sz="quarter" idx="13"/>
          </p:nvPr>
        </p:nvSpPr>
        <p:spPr>
          <a:xfrm>
            <a:off x="534988" y="4843463"/>
            <a:ext cx="2200275" cy="247521"/>
          </a:xfrm>
          <a:prstGeom prst="rect">
            <a:avLst/>
          </a:prstGeom>
        </p:spPr>
        <p:txBody>
          <a:bodyPr/>
          <a:lstStyle>
            <a:lvl1pPr marL="0" indent="0">
              <a:buNone/>
              <a:defRPr lang="en-US" sz="1200" kern="1200" dirty="0">
                <a:solidFill>
                  <a:schemeClr val="tx1">
                    <a:tint val="75000"/>
                  </a:schemeClr>
                </a:solidFill>
                <a:latin typeface="Calibri" panose="020F0502020204030204" pitchFamily="34" charset="0"/>
                <a:ea typeface="+mn-ea"/>
                <a:cs typeface="+mn-cs"/>
              </a:defRPr>
            </a:lvl1pPr>
          </a:lstStyle>
          <a:p>
            <a:pPr lvl="0"/>
            <a:r>
              <a:rPr lang="en-US"/>
              <a:t>Edit Master text styles</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4388" y="1081554"/>
            <a:ext cx="4191991" cy="1155741"/>
          </a:xfrm>
          <a:prstGeom prst="rect">
            <a:avLst/>
          </a:prstGeom>
        </p:spPr>
      </p:pic>
    </p:spTree>
    <p:extLst>
      <p:ext uri="{BB962C8B-B14F-4D97-AF65-F5344CB8AC3E}">
        <p14:creationId xmlns:p14="http://schemas.microsoft.com/office/powerpoint/2010/main" val="319907068"/>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Opt2: Wound Care">
    <p:spTree>
      <p:nvGrpSpPr>
        <p:cNvPr id="1" name=""/>
        <p:cNvGrpSpPr/>
        <p:nvPr/>
      </p:nvGrpSpPr>
      <p:grpSpPr>
        <a:xfrm>
          <a:off x="0" y="0"/>
          <a:ext cx="0" cy="0"/>
          <a:chOff x="0" y="0"/>
          <a:chExt cx="0" cy="0"/>
        </a:xfrm>
      </p:grpSpPr>
      <p:sp>
        <p:nvSpPr>
          <p:cNvPr id="6" name="Text Placeholder 7"/>
          <p:cNvSpPr>
            <a:spLocks noGrp="1"/>
          </p:cNvSpPr>
          <p:nvPr>
            <p:ph type="body" sz="quarter" idx="12"/>
          </p:nvPr>
        </p:nvSpPr>
        <p:spPr>
          <a:xfrm>
            <a:off x="534988" y="3913742"/>
            <a:ext cx="4860796" cy="714375"/>
          </a:xfrm>
          <a:prstGeom prst="rect">
            <a:avLst/>
          </a:prstGeom>
        </p:spPr>
        <p:txBody>
          <a:bodyPr/>
          <a:lstStyle>
            <a:lvl1pPr marL="0" indent="0" algn="l" defTabSz="914400" rtl="0" eaLnBrk="1" fontAlgn="auto" latinLnBrk="0" hangingPunct="1">
              <a:lnSpc>
                <a:spcPct val="90000"/>
              </a:lnSpc>
              <a:spcBef>
                <a:spcPct val="0"/>
              </a:spcBef>
              <a:spcAft>
                <a:spcPts val="0"/>
              </a:spcAft>
              <a:buNone/>
              <a:defRPr lang="en-US" sz="2000" kern="1200" dirty="0">
                <a:solidFill>
                  <a:schemeClr val="bg2">
                    <a:lumMod val="50000"/>
                  </a:schemeClr>
                </a:solidFill>
                <a:latin typeface="+mj-lt"/>
                <a:ea typeface="+mj-ea"/>
                <a:cs typeface="+mj-cs"/>
              </a:defRPr>
            </a:lvl1pPr>
          </a:lstStyle>
          <a:p>
            <a:pPr lvl="0"/>
            <a:r>
              <a:rPr lang="en-US"/>
              <a:t>Edit Master text styles</a:t>
            </a:r>
          </a:p>
          <a:p>
            <a:pPr lvl="1"/>
            <a:r>
              <a:rPr lang="en-US"/>
              <a:t>Second level</a:t>
            </a:r>
          </a:p>
        </p:txBody>
      </p:sp>
      <p:sp>
        <p:nvSpPr>
          <p:cNvPr id="7" name="Text Placeholder 5"/>
          <p:cNvSpPr>
            <a:spLocks noGrp="1"/>
          </p:cNvSpPr>
          <p:nvPr>
            <p:ph type="body" sz="quarter" idx="11"/>
          </p:nvPr>
        </p:nvSpPr>
        <p:spPr>
          <a:xfrm>
            <a:off x="534988" y="2654300"/>
            <a:ext cx="5091455" cy="1104900"/>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lang="en-US" sz="3600" kern="1200" dirty="0">
                <a:solidFill>
                  <a:schemeClr val="bg2">
                    <a:lumMod val="50000"/>
                  </a:schemeClr>
                </a:solidFill>
                <a:latin typeface="+mj-lt"/>
                <a:ea typeface="+mj-ea"/>
                <a:cs typeface="+mj-cs"/>
              </a:defRPr>
            </a:lvl1pPr>
          </a:lstStyle>
          <a:p>
            <a:pPr lvl="0"/>
            <a:r>
              <a:rPr lang="en-US"/>
              <a:t>Edit Master text styles</a:t>
            </a:r>
          </a:p>
        </p:txBody>
      </p:sp>
      <p:sp>
        <p:nvSpPr>
          <p:cNvPr id="10" name="Content Placeholder 15"/>
          <p:cNvSpPr>
            <a:spLocks noGrp="1"/>
          </p:cNvSpPr>
          <p:nvPr>
            <p:ph sz="quarter" idx="13"/>
          </p:nvPr>
        </p:nvSpPr>
        <p:spPr>
          <a:xfrm>
            <a:off x="534988" y="4843463"/>
            <a:ext cx="2200275" cy="247521"/>
          </a:xfrm>
          <a:prstGeom prst="rect">
            <a:avLst/>
          </a:prstGeom>
        </p:spPr>
        <p:txBody>
          <a:bodyPr/>
          <a:lstStyle>
            <a:lvl1pPr marL="0" indent="0">
              <a:buNone/>
              <a:defRPr lang="en-US" sz="1200" kern="1200" dirty="0">
                <a:solidFill>
                  <a:schemeClr val="tx1">
                    <a:tint val="75000"/>
                  </a:schemeClr>
                </a:solidFill>
                <a:latin typeface="Calibri" panose="020F0502020204030204" pitchFamily="34" charset="0"/>
                <a:ea typeface="+mn-ea"/>
                <a:cs typeface="+mn-cs"/>
              </a:defRPr>
            </a:lvl1pPr>
          </a:lstStyle>
          <a:p>
            <a:pPr lvl="0"/>
            <a:r>
              <a:rPr lang="en-US"/>
              <a:t>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4388" y="708250"/>
            <a:ext cx="4203867" cy="1500891"/>
          </a:xfrm>
          <a:prstGeom prst="rect">
            <a:avLst/>
          </a:prstGeom>
        </p:spPr>
      </p:pic>
    </p:spTree>
    <p:extLst>
      <p:ext uri="{BB962C8B-B14F-4D97-AF65-F5344CB8AC3E}">
        <p14:creationId xmlns:p14="http://schemas.microsoft.com/office/powerpoint/2010/main" val="40710094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solidFill>
                  <a:srgbClr val="F76D22"/>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269800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F76D22"/>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buClr>
                <a:srgbClr val="FF9E16"/>
              </a:buClr>
              <a:defRPr>
                <a:solidFill>
                  <a:srgbClr val="F76D22"/>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buClr>
                <a:srgbClr val="FF9E16"/>
              </a:buClr>
              <a:defRPr>
                <a:solidFill>
                  <a:srgbClr val="F76D22"/>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0996954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lvl1pPr>
              <a:defRPr sz="3600">
                <a:solidFill>
                  <a:srgbClr val="F76D22"/>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F76D2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F76D2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FEB1733B-BA73-4BE8-933F-D4F79362A9F0}"/>
              </a:ext>
            </a:extLst>
          </p:cNvPr>
          <p:cNvSpPr>
            <a:spLocks noGrp="1"/>
          </p:cNvSpPr>
          <p:nvPr>
            <p:ph type="sldNum" sz="quarter" idx="10"/>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4546955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F76D22"/>
                </a:solidFill>
              </a:defRPr>
            </a:lvl1pPr>
          </a:lstStyle>
          <a:p>
            <a:r>
              <a:rPr lang="en-US" dirty="0"/>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900AE27-E60F-45F2-93F5-99E650CB8F86}" type="datetimeFigureOut">
              <a:rPr lang="en-US" smtClean="0"/>
              <a:t>7/8/2020</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CE5FEF0-3C49-46E7-BE2B-339185EE46AF}" type="slidenum">
              <a:rPr lang="en-US" smtClean="0"/>
              <a:t>‹#›</a:t>
            </a:fld>
            <a:endParaRPr lang="en-US"/>
          </a:p>
        </p:txBody>
      </p:sp>
    </p:spTree>
    <p:extLst>
      <p:ext uri="{BB962C8B-B14F-4D97-AF65-F5344CB8AC3E}">
        <p14:creationId xmlns:p14="http://schemas.microsoft.com/office/powerpoint/2010/main" val="3642808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8827403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F76D22"/>
                </a:solidFill>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buClr>
                <a:srgbClr val="FF9E16"/>
              </a:buClr>
              <a:defRPr sz="3200">
                <a:solidFill>
                  <a:srgbClr val="F76D22"/>
                </a:solidFill>
              </a:defRPr>
            </a:lvl1pPr>
            <a:lvl2pPr>
              <a:buClr>
                <a:srgbClr val="FF9E16"/>
              </a:buClr>
              <a:defRPr sz="2800">
                <a:solidFill>
                  <a:schemeClr val="bg2">
                    <a:lumMod val="25000"/>
                  </a:schemeClr>
                </a:solidFill>
              </a:defRPr>
            </a:lvl2pPr>
            <a:lvl3pPr>
              <a:buClr>
                <a:srgbClr val="FF9E16"/>
              </a:buClr>
              <a:defRPr sz="2400">
                <a:solidFill>
                  <a:schemeClr val="bg2">
                    <a:lumMod val="25000"/>
                  </a:schemeClr>
                </a:solidFill>
              </a:defRPr>
            </a:lvl3pPr>
            <a:lvl4pPr>
              <a:buClr>
                <a:srgbClr val="FF9E16"/>
              </a:buClr>
              <a:defRPr sz="2000">
                <a:solidFill>
                  <a:schemeClr val="bg2">
                    <a:lumMod val="25000"/>
                  </a:schemeClr>
                </a:solidFill>
              </a:defRPr>
            </a:lvl4pPr>
            <a:lvl5pPr>
              <a:buClr>
                <a:srgbClr val="FF9E16"/>
              </a:buClr>
              <a:defRPr sz="2000">
                <a:solidFill>
                  <a:schemeClr val="bg2">
                    <a:lumMod val="25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bg2">
                    <a:lumMod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644369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F76D22"/>
                </a:solidFill>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bg2">
                    <a:lumMod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9275206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solidFill>
                  <a:srgbClr val="5C0F8B"/>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4750172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5C0F8B"/>
                </a:solidFill>
              </a:defRPr>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buClr>
                <a:srgbClr val="FF9E16"/>
              </a:buClr>
              <a:defRPr>
                <a:solidFill>
                  <a:srgbClr val="5C0F8B"/>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2941446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solidFill>
                  <a:srgbClr val="5C0F8B"/>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258347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Opt3: Corp">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a:xfrm>
            <a:off x="534988" y="3913742"/>
            <a:ext cx="4860796" cy="714375"/>
          </a:xfrm>
          <a:prstGeom prst="rect">
            <a:avLst/>
          </a:prstGeom>
        </p:spPr>
        <p:txBody>
          <a:bodyPr/>
          <a:lstStyle>
            <a:lvl1pPr marL="0" indent="0" algn="l" defTabSz="914400" rtl="0" eaLnBrk="1" fontAlgn="auto" latinLnBrk="0" hangingPunct="1">
              <a:lnSpc>
                <a:spcPct val="90000"/>
              </a:lnSpc>
              <a:spcBef>
                <a:spcPct val="0"/>
              </a:spcBef>
              <a:spcAft>
                <a:spcPts val="0"/>
              </a:spcAft>
              <a:buNone/>
              <a:defRPr lang="en-US" sz="2000" kern="1200" baseline="0" dirty="0">
                <a:solidFill>
                  <a:schemeClr val="bg2">
                    <a:lumMod val="50000"/>
                  </a:schemeClr>
                </a:solidFill>
                <a:latin typeface="+mj-lt"/>
                <a:ea typeface="+mj-ea"/>
                <a:cs typeface="+mj-cs"/>
              </a:defRPr>
            </a:lvl1pPr>
          </a:lstStyle>
          <a:p>
            <a:pPr lvl="0"/>
            <a:r>
              <a:rPr lang="en-US"/>
              <a:t>Edit Master text styles</a:t>
            </a:r>
          </a:p>
          <a:p>
            <a:pPr lvl="1"/>
            <a:r>
              <a:rPr lang="en-US"/>
              <a:t>Second level</a:t>
            </a:r>
          </a:p>
        </p:txBody>
      </p:sp>
      <p:sp>
        <p:nvSpPr>
          <p:cNvPr id="6" name="Text Placeholder 5"/>
          <p:cNvSpPr>
            <a:spLocks noGrp="1"/>
          </p:cNvSpPr>
          <p:nvPr>
            <p:ph type="body" sz="quarter" idx="11"/>
          </p:nvPr>
        </p:nvSpPr>
        <p:spPr>
          <a:xfrm>
            <a:off x="534988" y="2654300"/>
            <a:ext cx="5091455" cy="1104900"/>
          </a:xfrm>
          <a:prstGeom prst="rect">
            <a:avLst/>
          </a:prstGeom>
        </p:spPr>
        <p:txBody>
          <a:bodyPr/>
          <a:lstStyle>
            <a:lvl1pPr marL="0" indent="0">
              <a:buNone/>
              <a:defRPr lang="en-US" sz="3600" kern="1200" baseline="0" dirty="0">
                <a:solidFill>
                  <a:schemeClr val="bg2">
                    <a:lumMod val="50000"/>
                  </a:schemeClr>
                </a:solidFill>
                <a:latin typeface="+mj-lt"/>
                <a:ea typeface="+mj-ea"/>
                <a:cs typeface="+mj-cs"/>
              </a:defRPr>
            </a:lvl1pPr>
          </a:lstStyle>
          <a:p>
            <a:pPr lvl="0"/>
            <a:r>
              <a:rPr lang="en-US"/>
              <a:t>Edit Master text styles</a:t>
            </a:r>
          </a:p>
        </p:txBody>
      </p:sp>
      <p:sp>
        <p:nvSpPr>
          <p:cNvPr id="16" name="Content Placeholder 15"/>
          <p:cNvSpPr>
            <a:spLocks noGrp="1"/>
          </p:cNvSpPr>
          <p:nvPr>
            <p:ph sz="quarter" idx="13"/>
          </p:nvPr>
        </p:nvSpPr>
        <p:spPr>
          <a:xfrm>
            <a:off x="534988" y="4843463"/>
            <a:ext cx="2200275" cy="247521"/>
          </a:xfrm>
          <a:prstGeom prst="rect">
            <a:avLst/>
          </a:prstGeom>
        </p:spPr>
        <p:txBody>
          <a:bodyPr/>
          <a:lstStyle>
            <a:lvl1pPr marL="0" indent="0">
              <a:buNone/>
              <a:defRPr lang="en-US" sz="1200" kern="1200" dirty="0">
                <a:solidFill>
                  <a:schemeClr val="tx1">
                    <a:tint val="75000"/>
                  </a:schemeClr>
                </a:solidFill>
                <a:latin typeface="Calibri" panose="020F0502020204030204" pitchFamily="34" charset="0"/>
                <a:ea typeface="+mn-ea"/>
                <a:cs typeface="+mn-cs"/>
              </a:defRPr>
            </a:lvl1pPr>
          </a:lstStyle>
          <a:p>
            <a:pPr lvl="0"/>
            <a:r>
              <a:rPr lang="en-US"/>
              <a:t>Edit Master text styles</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4388" y="1081554"/>
            <a:ext cx="4191991" cy="1155741"/>
          </a:xfrm>
          <a:prstGeom prst="rect">
            <a:avLst/>
          </a:prstGeom>
        </p:spPr>
      </p:pic>
    </p:spTree>
    <p:extLst>
      <p:ext uri="{BB962C8B-B14F-4D97-AF65-F5344CB8AC3E}">
        <p14:creationId xmlns:p14="http://schemas.microsoft.com/office/powerpoint/2010/main" val="934770611"/>
      </p:ext>
    </p:extLst>
  </p:cSld>
  <p:clrMapOvr>
    <a:masterClrMapping/>
  </p:clrMapOvr>
  <p:hf sldNum="0" hdr="0" ftr="0"/>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5C0F8B"/>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buClr>
                <a:srgbClr val="FF9E16"/>
              </a:buClr>
              <a:defRPr>
                <a:solidFill>
                  <a:srgbClr val="5C0F8B"/>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buClr>
                <a:srgbClr val="FF9E16"/>
              </a:buClr>
              <a:defRPr>
                <a:solidFill>
                  <a:srgbClr val="5C0F8B"/>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1851293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lvl1pPr>
              <a:defRPr sz="3600">
                <a:solidFill>
                  <a:srgbClr val="5C0F8B"/>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5C0F8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5C0F8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FEB1733B-BA73-4BE8-933F-D4F79362A9F0}"/>
              </a:ext>
            </a:extLst>
          </p:cNvPr>
          <p:cNvSpPr>
            <a:spLocks noGrp="1"/>
          </p:cNvSpPr>
          <p:nvPr>
            <p:ph type="sldNum" sz="quarter" idx="10"/>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0948145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5C0F8B"/>
                </a:solidFill>
              </a:defRPr>
            </a:lvl1pPr>
          </a:lstStyle>
          <a:p>
            <a:r>
              <a:rPr lang="en-US" dirty="0"/>
              <a:t>Click to edit Master title style</a:t>
            </a:r>
          </a:p>
        </p:txBody>
      </p:sp>
      <p:sp>
        <p:nvSpPr>
          <p:cNvPr id="3"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53500664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77734570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5C0F8B"/>
                </a:solidFill>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buClr>
                <a:srgbClr val="FF9E16"/>
              </a:buClr>
              <a:defRPr sz="3200">
                <a:solidFill>
                  <a:srgbClr val="5C0F8B"/>
                </a:solidFill>
              </a:defRPr>
            </a:lvl1pPr>
            <a:lvl2pPr>
              <a:buClr>
                <a:srgbClr val="FF9E16"/>
              </a:buClr>
              <a:defRPr sz="2800">
                <a:solidFill>
                  <a:schemeClr val="bg2">
                    <a:lumMod val="25000"/>
                  </a:schemeClr>
                </a:solidFill>
              </a:defRPr>
            </a:lvl2pPr>
            <a:lvl3pPr>
              <a:buClr>
                <a:srgbClr val="FF9E16"/>
              </a:buClr>
              <a:defRPr sz="2400">
                <a:solidFill>
                  <a:schemeClr val="bg2">
                    <a:lumMod val="25000"/>
                  </a:schemeClr>
                </a:solidFill>
              </a:defRPr>
            </a:lvl3pPr>
            <a:lvl4pPr>
              <a:buClr>
                <a:srgbClr val="FF9E16"/>
              </a:buClr>
              <a:defRPr sz="2000">
                <a:solidFill>
                  <a:schemeClr val="bg2">
                    <a:lumMod val="25000"/>
                  </a:schemeClr>
                </a:solidFill>
              </a:defRPr>
            </a:lvl4pPr>
            <a:lvl5pPr>
              <a:buClr>
                <a:srgbClr val="FF9E16"/>
              </a:buClr>
              <a:defRPr sz="2000">
                <a:solidFill>
                  <a:schemeClr val="bg2">
                    <a:lumMod val="25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bg2">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9465136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5C0F8B"/>
                </a:solidFill>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84025999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solidFill>
                  <a:srgbClr val="F76D22"/>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54855761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F76D22"/>
                </a:solidFill>
              </a:defRPr>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buClr>
                <a:srgbClr val="FF9E16"/>
              </a:buClr>
              <a:defRPr>
                <a:solidFill>
                  <a:srgbClr val="F76D22"/>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FEB1733B-BA73-4BE8-933F-D4F79362A9F0}"/>
              </a:ext>
            </a:extLst>
          </p:cNvPr>
          <p:cNvSpPr txBox="1">
            <a:spLocks/>
          </p:cNvSpPr>
          <p:nvPr userDrawn="1"/>
        </p:nvSpPr>
        <p:spPr>
          <a:xfrm>
            <a:off x="9496540" y="6318250"/>
            <a:ext cx="2419235"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2CC22B3E-32B1-4D4C-8745-86F98CF75253}" type="slidenum">
              <a:rPr lang="en-US" smtClean="0"/>
              <a:pPr>
                <a:defRPr/>
              </a:pPr>
              <a:t>‹#›</a:t>
            </a:fld>
            <a:endParaRPr lang="en-US" dirty="0"/>
          </a:p>
        </p:txBody>
      </p:sp>
    </p:spTree>
    <p:extLst>
      <p:ext uri="{BB962C8B-B14F-4D97-AF65-F5344CB8AC3E}">
        <p14:creationId xmlns:p14="http://schemas.microsoft.com/office/powerpoint/2010/main" val="55785747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solidFill>
                  <a:srgbClr val="F76D22"/>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41355151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F76D22"/>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buClr>
                <a:srgbClr val="FF9E16"/>
              </a:buClr>
              <a:defRPr>
                <a:solidFill>
                  <a:srgbClr val="F76D22"/>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buClr>
                <a:srgbClr val="FF9E16"/>
              </a:buClr>
              <a:defRPr>
                <a:solidFill>
                  <a:srgbClr val="F76D22"/>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42400203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Opt3: Donor Services">
    <p:spTree>
      <p:nvGrpSpPr>
        <p:cNvPr id="1" name=""/>
        <p:cNvGrpSpPr/>
        <p:nvPr/>
      </p:nvGrpSpPr>
      <p:grpSpPr>
        <a:xfrm>
          <a:off x="0" y="0"/>
          <a:ext cx="0" cy="0"/>
          <a:chOff x="0" y="0"/>
          <a:chExt cx="0" cy="0"/>
        </a:xfrm>
      </p:grpSpPr>
      <p:sp>
        <p:nvSpPr>
          <p:cNvPr id="6" name="Text Placeholder 7"/>
          <p:cNvSpPr>
            <a:spLocks noGrp="1"/>
          </p:cNvSpPr>
          <p:nvPr>
            <p:ph type="body" sz="quarter" idx="12"/>
          </p:nvPr>
        </p:nvSpPr>
        <p:spPr>
          <a:xfrm>
            <a:off x="534988" y="3913742"/>
            <a:ext cx="4860796" cy="714375"/>
          </a:xfrm>
          <a:prstGeom prst="rect">
            <a:avLst/>
          </a:prstGeom>
        </p:spPr>
        <p:txBody>
          <a:bodyPr/>
          <a:lstStyle>
            <a:lvl1pPr marL="0" indent="0" algn="l" defTabSz="914400" rtl="0" eaLnBrk="1" fontAlgn="auto" latinLnBrk="0" hangingPunct="1">
              <a:lnSpc>
                <a:spcPct val="90000"/>
              </a:lnSpc>
              <a:spcBef>
                <a:spcPct val="0"/>
              </a:spcBef>
              <a:spcAft>
                <a:spcPts val="0"/>
              </a:spcAft>
              <a:buNone/>
              <a:defRPr lang="en-US" sz="2000" kern="1200" dirty="0">
                <a:solidFill>
                  <a:schemeClr val="bg2">
                    <a:lumMod val="50000"/>
                  </a:schemeClr>
                </a:solidFill>
                <a:latin typeface="+mj-lt"/>
                <a:ea typeface="+mj-ea"/>
                <a:cs typeface="+mj-cs"/>
              </a:defRPr>
            </a:lvl1pPr>
          </a:lstStyle>
          <a:p>
            <a:pPr lvl="0"/>
            <a:r>
              <a:rPr lang="en-US"/>
              <a:t>Edit Master text styles</a:t>
            </a:r>
          </a:p>
          <a:p>
            <a:pPr lvl="1"/>
            <a:r>
              <a:rPr lang="en-US"/>
              <a:t>Second level</a:t>
            </a:r>
          </a:p>
        </p:txBody>
      </p:sp>
      <p:sp>
        <p:nvSpPr>
          <p:cNvPr id="7" name="Text Placeholder 5"/>
          <p:cNvSpPr>
            <a:spLocks noGrp="1"/>
          </p:cNvSpPr>
          <p:nvPr>
            <p:ph type="body" sz="quarter" idx="11"/>
          </p:nvPr>
        </p:nvSpPr>
        <p:spPr>
          <a:xfrm>
            <a:off x="534988" y="2654300"/>
            <a:ext cx="5091455" cy="1104900"/>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lang="en-US" sz="3600" kern="1200" dirty="0">
                <a:solidFill>
                  <a:schemeClr val="bg2">
                    <a:lumMod val="50000"/>
                  </a:schemeClr>
                </a:solidFill>
                <a:latin typeface="+mj-lt"/>
                <a:ea typeface="+mj-ea"/>
                <a:cs typeface="+mj-cs"/>
              </a:defRPr>
            </a:lvl1pPr>
          </a:lstStyle>
          <a:p>
            <a:pPr lvl="0"/>
            <a:r>
              <a:rPr lang="en-US"/>
              <a:t>Edit Master text styles</a:t>
            </a:r>
          </a:p>
        </p:txBody>
      </p:sp>
      <p:sp>
        <p:nvSpPr>
          <p:cNvPr id="10" name="Content Placeholder 15"/>
          <p:cNvSpPr>
            <a:spLocks noGrp="1"/>
          </p:cNvSpPr>
          <p:nvPr>
            <p:ph sz="quarter" idx="13"/>
          </p:nvPr>
        </p:nvSpPr>
        <p:spPr>
          <a:xfrm>
            <a:off x="534988" y="4843463"/>
            <a:ext cx="2200275" cy="247521"/>
          </a:xfrm>
          <a:prstGeom prst="rect">
            <a:avLst/>
          </a:prstGeom>
        </p:spPr>
        <p:txBody>
          <a:bodyPr/>
          <a:lstStyle>
            <a:lvl1pPr marL="0" indent="0">
              <a:buNone/>
              <a:defRPr lang="en-US" sz="1200" kern="1200" dirty="0">
                <a:solidFill>
                  <a:schemeClr val="tx1">
                    <a:tint val="75000"/>
                  </a:schemeClr>
                </a:solidFill>
                <a:latin typeface="Calibri" panose="020F0502020204030204" pitchFamily="34" charset="0"/>
                <a:ea typeface="+mn-ea"/>
                <a:cs typeface="+mn-cs"/>
              </a:defRPr>
            </a:lvl1pPr>
          </a:lstStyle>
          <a:p>
            <a:pPr lvl="0"/>
            <a:r>
              <a:rPr lang="en-US"/>
              <a:t>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4388" y="711368"/>
            <a:ext cx="4203867" cy="1501558"/>
          </a:xfrm>
          <a:prstGeom prst="rect">
            <a:avLst/>
          </a:prstGeom>
        </p:spPr>
      </p:pic>
    </p:spTree>
    <p:extLst>
      <p:ext uri="{BB962C8B-B14F-4D97-AF65-F5344CB8AC3E}">
        <p14:creationId xmlns:p14="http://schemas.microsoft.com/office/powerpoint/2010/main" val="1945991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lvl1pPr>
              <a:defRPr sz="3600">
                <a:solidFill>
                  <a:srgbClr val="F76D22"/>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F76D2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F76D2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FEB1733B-BA73-4BE8-933F-D4F79362A9F0}"/>
              </a:ext>
            </a:extLst>
          </p:cNvPr>
          <p:cNvSpPr>
            <a:spLocks noGrp="1"/>
          </p:cNvSpPr>
          <p:nvPr>
            <p:ph type="sldNum" sz="quarter" idx="10"/>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74452663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F76D22"/>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47401280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44076980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F76D22"/>
                </a:solidFill>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buClr>
                <a:srgbClr val="FF9E16"/>
              </a:buClr>
              <a:defRPr sz="3200">
                <a:solidFill>
                  <a:srgbClr val="F76D22"/>
                </a:solidFill>
              </a:defRPr>
            </a:lvl1pPr>
            <a:lvl2pPr>
              <a:buClr>
                <a:srgbClr val="FF9E16"/>
              </a:buClr>
              <a:defRPr sz="2800">
                <a:solidFill>
                  <a:schemeClr val="bg2">
                    <a:lumMod val="25000"/>
                  </a:schemeClr>
                </a:solidFill>
              </a:defRPr>
            </a:lvl2pPr>
            <a:lvl3pPr>
              <a:buClr>
                <a:srgbClr val="FF9E16"/>
              </a:buClr>
              <a:defRPr sz="2400">
                <a:solidFill>
                  <a:schemeClr val="bg2">
                    <a:lumMod val="25000"/>
                  </a:schemeClr>
                </a:solidFill>
              </a:defRPr>
            </a:lvl3pPr>
            <a:lvl4pPr>
              <a:buClr>
                <a:srgbClr val="FF9E16"/>
              </a:buClr>
              <a:defRPr sz="2000">
                <a:solidFill>
                  <a:schemeClr val="bg2">
                    <a:lumMod val="25000"/>
                  </a:schemeClr>
                </a:solidFill>
              </a:defRPr>
            </a:lvl4pPr>
            <a:lvl5pPr>
              <a:buClr>
                <a:srgbClr val="FF9E16"/>
              </a:buClr>
              <a:defRPr sz="2000">
                <a:solidFill>
                  <a:schemeClr val="bg2">
                    <a:lumMod val="25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bg2">
                    <a:lumMod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54682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F76D22"/>
                </a:solidFill>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bg2">
                    <a:lumMod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36126804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solidFill>
                  <a:srgbClr val="5C0F8B"/>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0138922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5C0F8B"/>
                </a:solidFill>
              </a:defRPr>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buClr>
                <a:srgbClr val="FF9E16"/>
              </a:buClr>
              <a:defRPr>
                <a:solidFill>
                  <a:srgbClr val="5C0F8B"/>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3556671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solidFill>
                  <a:srgbClr val="5C0F8B"/>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45065839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5C0F8B"/>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buClr>
                <a:srgbClr val="FF9E16"/>
              </a:buClr>
              <a:defRPr>
                <a:solidFill>
                  <a:srgbClr val="5C0F8B"/>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buClr>
                <a:srgbClr val="FF9E16"/>
              </a:buClr>
              <a:defRPr>
                <a:solidFill>
                  <a:srgbClr val="5C0F8B"/>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405249726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lvl1pPr>
              <a:defRPr>
                <a:solidFill>
                  <a:srgbClr val="5C0F8B"/>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5C0F8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5C0F8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FEB1733B-BA73-4BE8-933F-D4F79362A9F0}"/>
              </a:ext>
            </a:extLst>
          </p:cNvPr>
          <p:cNvSpPr>
            <a:spLocks noGrp="1"/>
          </p:cNvSpPr>
          <p:nvPr>
            <p:ph type="sldNum" sz="quarter" idx="10"/>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4577886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Opt3: Ortho">
    <p:spTree>
      <p:nvGrpSpPr>
        <p:cNvPr id="1" name=""/>
        <p:cNvGrpSpPr/>
        <p:nvPr/>
      </p:nvGrpSpPr>
      <p:grpSpPr>
        <a:xfrm>
          <a:off x="0" y="0"/>
          <a:ext cx="0" cy="0"/>
          <a:chOff x="0" y="0"/>
          <a:chExt cx="0" cy="0"/>
        </a:xfrm>
      </p:grpSpPr>
      <p:sp>
        <p:nvSpPr>
          <p:cNvPr id="6" name="Text Placeholder 7"/>
          <p:cNvSpPr>
            <a:spLocks noGrp="1"/>
          </p:cNvSpPr>
          <p:nvPr>
            <p:ph type="body" sz="quarter" idx="12"/>
          </p:nvPr>
        </p:nvSpPr>
        <p:spPr>
          <a:xfrm>
            <a:off x="534988" y="3913742"/>
            <a:ext cx="4860796" cy="714375"/>
          </a:xfrm>
          <a:prstGeom prst="rect">
            <a:avLst/>
          </a:prstGeom>
        </p:spPr>
        <p:txBody>
          <a:bodyPr/>
          <a:lstStyle>
            <a:lvl1pPr marL="0" indent="0" algn="l" defTabSz="914400" rtl="0" eaLnBrk="1" fontAlgn="auto" latinLnBrk="0" hangingPunct="1">
              <a:lnSpc>
                <a:spcPct val="90000"/>
              </a:lnSpc>
              <a:spcBef>
                <a:spcPct val="0"/>
              </a:spcBef>
              <a:spcAft>
                <a:spcPts val="0"/>
              </a:spcAft>
              <a:buNone/>
              <a:defRPr lang="en-US" sz="2000" kern="1200" dirty="0">
                <a:solidFill>
                  <a:schemeClr val="bg2">
                    <a:lumMod val="50000"/>
                  </a:schemeClr>
                </a:solidFill>
                <a:latin typeface="+mj-lt"/>
                <a:ea typeface="+mj-ea"/>
                <a:cs typeface="+mj-cs"/>
              </a:defRPr>
            </a:lvl1pPr>
          </a:lstStyle>
          <a:p>
            <a:pPr lvl="0"/>
            <a:r>
              <a:rPr lang="en-US"/>
              <a:t>Edit Master text styles</a:t>
            </a:r>
          </a:p>
          <a:p>
            <a:pPr lvl="1"/>
            <a:r>
              <a:rPr lang="en-US"/>
              <a:t>Second level</a:t>
            </a:r>
          </a:p>
        </p:txBody>
      </p:sp>
      <p:sp>
        <p:nvSpPr>
          <p:cNvPr id="7" name="Text Placeholder 5"/>
          <p:cNvSpPr>
            <a:spLocks noGrp="1"/>
          </p:cNvSpPr>
          <p:nvPr>
            <p:ph type="body" sz="quarter" idx="11"/>
          </p:nvPr>
        </p:nvSpPr>
        <p:spPr>
          <a:xfrm>
            <a:off x="534988" y="2654300"/>
            <a:ext cx="5091455" cy="1104900"/>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lang="en-US" sz="3600" kern="1200" dirty="0">
                <a:solidFill>
                  <a:schemeClr val="bg2">
                    <a:lumMod val="50000"/>
                  </a:schemeClr>
                </a:solidFill>
                <a:latin typeface="+mj-lt"/>
                <a:ea typeface="+mj-ea"/>
                <a:cs typeface="+mj-cs"/>
              </a:defRPr>
            </a:lvl1pPr>
          </a:lstStyle>
          <a:p>
            <a:pPr lvl="0"/>
            <a:r>
              <a:rPr lang="en-US"/>
              <a:t>Edit Master text styles</a:t>
            </a:r>
          </a:p>
        </p:txBody>
      </p:sp>
      <p:sp>
        <p:nvSpPr>
          <p:cNvPr id="10" name="Content Placeholder 15"/>
          <p:cNvSpPr>
            <a:spLocks noGrp="1"/>
          </p:cNvSpPr>
          <p:nvPr>
            <p:ph sz="quarter" idx="13"/>
          </p:nvPr>
        </p:nvSpPr>
        <p:spPr>
          <a:xfrm>
            <a:off x="534988" y="4843463"/>
            <a:ext cx="2200275" cy="247521"/>
          </a:xfrm>
          <a:prstGeom prst="rect">
            <a:avLst/>
          </a:prstGeom>
        </p:spPr>
        <p:txBody>
          <a:bodyPr/>
          <a:lstStyle>
            <a:lvl1pPr marL="0" indent="0">
              <a:buNone/>
              <a:defRPr lang="en-US" sz="1200" kern="1200" dirty="0">
                <a:solidFill>
                  <a:schemeClr val="tx1">
                    <a:tint val="75000"/>
                  </a:schemeClr>
                </a:solidFill>
                <a:latin typeface="Calibri" panose="020F0502020204030204" pitchFamily="34" charset="0"/>
                <a:ea typeface="+mn-ea"/>
                <a:cs typeface="+mn-cs"/>
              </a:defRPr>
            </a:lvl1pPr>
          </a:lstStyle>
          <a:p>
            <a:pPr lvl="0"/>
            <a:r>
              <a:rPr lang="en-US"/>
              <a:t>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4388" y="711368"/>
            <a:ext cx="4203867" cy="1570525"/>
          </a:xfrm>
          <a:prstGeom prst="rect">
            <a:avLst/>
          </a:prstGeom>
        </p:spPr>
      </p:pic>
    </p:spTree>
    <p:extLst>
      <p:ext uri="{BB962C8B-B14F-4D97-AF65-F5344CB8AC3E}">
        <p14:creationId xmlns:p14="http://schemas.microsoft.com/office/powerpoint/2010/main" val="223647820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5C0F8B"/>
                </a:solidFill>
              </a:defRPr>
            </a:lvl1pPr>
          </a:lstStyle>
          <a:p>
            <a:r>
              <a:rPr lang="en-US" dirty="0"/>
              <a:t>Click to edit Master title style</a:t>
            </a:r>
          </a:p>
        </p:txBody>
      </p:sp>
      <p:sp>
        <p:nvSpPr>
          <p:cNvPr id="3"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412631798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15655342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5C0F8B"/>
                </a:solidFill>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buClr>
                <a:srgbClr val="FF9E16"/>
              </a:buClr>
              <a:defRPr sz="3200">
                <a:solidFill>
                  <a:srgbClr val="5C0F8B"/>
                </a:solidFill>
              </a:defRPr>
            </a:lvl1pPr>
            <a:lvl2pPr>
              <a:buClr>
                <a:srgbClr val="FF9E16"/>
              </a:buClr>
              <a:defRPr sz="2800">
                <a:solidFill>
                  <a:schemeClr val="bg2">
                    <a:lumMod val="25000"/>
                  </a:schemeClr>
                </a:solidFill>
              </a:defRPr>
            </a:lvl2pPr>
            <a:lvl3pPr>
              <a:buClr>
                <a:srgbClr val="FF9E16"/>
              </a:buClr>
              <a:defRPr sz="2400">
                <a:solidFill>
                  <a:schemeClr val="bg2">
                    <a:lumMod val="25000"/>
                  </a:schemeClr>
                </a:solidFill>
              </a:defRPr>
            </a:lvl3pPr>
            <a:lvl4pPr>
              <a:buClr>
                <a:srgbClr val="FF9E16"/>
              </a:buClr>
              <a:defRPr sz="2000">
                <a:solidFill>
                  <a:schemeClr val="bg2">
                    <a:lumMod val="25000"/>
                  </a:schemeClr>
                </a:solidFill>
              </a:defRPr>
            </a:lvl4pPr>
            <a:lvl5pPr>
              <a:buClr>
                <a:srgbClr val="FF9E16"/>
              </a:buClr>
              <a:defRPr sz="2000">
                <a:solidFill>
                  <a:schemeClr val="bg2">
                    <a:lumMod val="25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bg2">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72355821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5C0F8B"/>
                </a:solidFill>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9904960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solidFill>
                  <a:srgbClr val="0071CE"/>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82867703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0071CE"/>
                </a:solidFill>
              </a:defRPr>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buClr>
                <a:srgbClr val="FF9E16"/>
              </a:buClr>
              <a:defRPr>
                <a:solidFill>
                  <a:srgbClr val="0071CE"/>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09242290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solidFill>
                  <a:srgbClr val="0071CE"/>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11222466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buClr>
                <a:srgbClr val="FF9E16"/>
              </a:buClr>
              <a:defRPr>
                <a:solidFill>
                  <a:srgbClr val="0071CE"/>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buClr>
                <a:srgbClr val="FF9E16"/>
              </a:buClr>
              <a:defRPr>
                <a:solidFill>
                  <a:srgbClr val="0071CE"/>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838200" y="365125"/>
            <a:ext cx="10515600" cy="1325563"/>
          </a:xfrm>
          <a:prstGeom prst="rect">
            <a:avLst/>
          </a:prstGeom>
        </p:spPr>
        <p:txBody>
          <a:bodyPr/>
          <a:lstStyle>
            <a:lvl1pPr>
              <a:defRPr sz="3600">
                <a:solidFill>
                  <a:srgbClr val="0071CE"/>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62130219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0071C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0071C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838200" y="365125"/>
            <a:ext cx="10515600" cy="1325563"/>
          </a:xfrm>
          <a:prstGeom prst="rect">
            <a:avLst/>
          </a:prstGeom>
        </p:spPr>
        <p:txBody>
          <a:bodyPr/>
          <a:lstStyle>
            <a:lvl1pPr>
              <a:defRPr sz="3600">
                <a:solidFill>
                  <a:srgbClr val="0071CE"/>
                </a:solidFill>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FEB1733B-BA73-4BE8-933F-D4F79362A9F0}"/>
              </a:ext>
            </a:extLst>
          </p:cNvPr>
          <p:cNvSpPr>
            <a:spLocks noGrp="1"/>
          </p:cNvSpPr>
          <p:nvPr>
            <p:ph type="sldNum" sz="quarter" idx="10"/>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80332046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838200" y="365125"/>
            <a:ext cx="10515600" cy="1325563"/>
          </a:xfrm>
          <a:prstGeom prst="rect">
            <a:avLst/>
          </a:prstGeom>
        </p:spPr>
        <p:txBody>
          <a:bodyPr/>
          <a:lstStyle>
            <a:lvl1pPr>
              <a:defRPr sz="3600">
                <a:solidFill>
                  <a:srgbClr val="0071CE"/>
                </a:solidFill>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919766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Opt3: PRS">
    <p:spTree>
      <p:nvGrpSpPr>
        <p:cNvPr id="1" name=""/>
        <p:cNvGrpSpPr/>
        <p:nvPr/>
      </p:nvGrpSpPr>
      <p:grpSpPr>
        <a:xfrm>
          <a:off x="0" y="0"/>
          <a:ext cx="0" cy="0"/>
          <a:chOff x="0" y="0"/>
          <a:chExt cx="0" cy="0"/>
        </a:xfrm>
      </p:grpSpPr>
      <p:sp>
        <p:nvSpPr>
          <p:cNvPr id="6" name="Text Placeholder 7"/>
          <p:cNvSpPr>
            <a:spLocks noGrp="1"/>
          </p:cNvSpPr>
          <p:nvPr>
            <p:ph type="body" sz="quarter" idx="12"/>
          </p:nvPr>
        </p:nvSpPr>
        <p:spPr>
          <a:xfrm>
            <a:off x="534988" y="3913742"/>
            <a:ext cx="4860796" cy="714375"/>
          </a:xfrm>
          <a:prstGeom prst="rect">
            <a:avLst/>
          </a:prstGeom>
        </p:spPr>
        <p:txBody>
          <a:bodyPr/>
          <a:lstStyle>
            <a:lvl1pPr marL="0" indent="0" algn="l" defTabSz="914400" rtl="0" eaLnBrk="1" fontAlgn="auto" latinLnBrk="0" hangingPunct="1">
              <a:lnSpc>
                <a:spcPct val="90000"/>
              </a:lnSpc>
              <a:spcBef>
                <a:spcPct val="0"/>
              </a:spcBef>
              <a:spcAft>
                <a:spcPts val="0"/>
              </a:spcAft>
              <a:buNone/>
              <a:defRPr lang="en-US" sz="2000" kern="1200" dirty="0">
                <a:solidFill>
                  <a:schemeClr val="bg2">
                    <a:lumMod val="50000"/>
                  </a:schemeClr>
                </a:solidFill>
                <a:latin typeface="+mj-lt"/>
                <a:ea typeface="+mj-ea"/>
                <a:cs typeface="+mj-cs"/>
              </a:defRPr>
            </a:lvl1pPr>
          </a:lstStyle>
          <a:p>
            <a:pPr lvl="0"/>
            <a:r>
              <a:rPr lang="en-US"/>
              <a:t>Edit Master text styles</a:t>
            </a:r>
          </a:p>
          <a:p>
            <a:pPr lvl="1"/>
            <a:r>
              <a:rPr lang="en-US"/>
              <a:t>Second level</a:t>
            </a:r>
          </a:p>
        </p:txBody>
      </p:sp>
      <p:sp>
        <p:nvSpPr>
          <p:cNvPr id="7" name="Text Placeholder 5"/>
          <p:cNvSpPr>
            <a:spLocks noGrp="1"/>
          </p:cNvSpPr>
          <p:nvPr>
            <p:ph type="body" sz="quarter" idx="11"/>
          </p:nvPr>
        </p:nvSpPr>
        <p:spPr>
          <a:xfrm>
            <a:off x="534988" y="2654300"/>
            <a:ext cx="5091455" cy="1104900"/>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lang="en-US" sz="3600" kern="1200" dirty="0">
                <a:solidFill>
                  <a:schemeClr val="bg2">
                    <a:lumMod val="50000"/>
                  </a:schemeClr>
                </a:solidFill>
                <a:latin typeface="+mj-lt"/>
                <a:ea typeface="+mj-ea"/>
                <a:cs typeface="+mj-cs"/>
              </a:defRPr>
            </a:lvl1pPr>
          </a:lstStyle>
          <a:p>
            <a:pPr lvl="0"/>
            <a:r>
              <a:rPr lang="en-US"/>
              <a:t>Edit Master text styles</a:t>
            </a:r>
          </a:p>
        </p:txBody>
      </p:sp>
      <p:sp>
        <p:nvSpPr>
          <p:cNvPr id="10" name="Content Placeholder 15"/>
          <p:cNvSpPr>
            <a:spLocks noGrp="1"/>
          </p:cNvSpPr>
          <p:nvPr>
            <p:ph sz="quarter" idx="13"/>
          </p:nvPr>
        </p:nvSpPr>
        <p:spPr>
          <a:xfrm>
            <a:off x="534988" y="4843463"/>
            <a:ext cx="2200275" cy="247521"/>
          </a:xfrm>
          <a:prstGeom prst="rect">
            <a:avLst/>
          </a:prstGeom>
        </p:spPr>
        <p:txBody>
          <a:bodyPr/>
          <a:lstStyle>
            <a:lvl1pPr marL="0" indent="0">
              <a:buNone/>
              <a:defRPr lang="en-US" sz="1200" kern="1200" dirty="0">
                <a:solidFill>
                  <a:schemeClr val="tx1">
                    <a:tint val="75000"/>
                  </a:schemeClr>
                </a:solidFill>
                <a:latin typeface="Calibri" panose="020F0502020204030204" pitchFamily="34" charset="0"/>
                <a:ea typeface="+mn-ea"/>
                <a:cs typeface="+mn-cs"/>
              </a:defRPr>
            </a:lvl1pPr>
          </a:lstStyle>
          <a:p>
            <a:pPr lvl="0"/>
            <a:r>
              <a:rPr lang="en-US"/>
              <a:t>Edit Master text styles</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4388" y="708250"/>
            <a:ext cx="4203867" cy="1573643"/>
          </a:xfrm>
          <a:prstGeom prst="rect">
            <a:avLst/>
          </a:prstGeom>
        </p:spPr>
      </p:pic>
    </p:spTree>
    <p:extLst>
      <p:ext uri="{BB962C8B-B14F-4D97-AF65-F5344CB8AC3E}">
        <p14:creationId xmlns:p14="http://schemas.microsoft.com/office/powerpoint/2010/main" val="212302216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09500875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0071CE"/>
                </a:solidFill>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buClr>
                <a:srgbClr val="FF9E16"/>
              </a:buClr>
              <a:defRPr sz="3200">
                <a:solidFill>
                  <a:srgbClr val="0071CE"/>
                </a:solidFill>
              </a:defRPr>
            </a:lvl1pPr>
            <a:lvl2pPr>
              <a:buClr>
                <a:srgbClr val="FF9E16"/>
              </a:buClr>
              <a:defRPr sz="2800">
                <a:solidFill>
                  <a:schemeClr val="bg2">
                    <a:lumMod val="25000"/>
                  </a:schemeClr>
                </a:solidFill>
              </a:defRPr>
            </a:lvl2pPr>
            <a:lvl3pPr>
              <a:buClr>
                <a:srgbClr val="FF9E16"/>
              </a:buClr>
              <a:defRPr sz="2400">
                <a:solidFill>
                  <a:schemeClr val="bg2">
                    <a:lumMod val="25000"/>
                  </a:schemeClr>
                </a:solidFill>
              </a:defRPr>
            </a:lvl3pPr>
            <a:lvl4pPr>
              <a:buClr>
                <a:srgbClr val="FF9E16"/>
              </a:buClr>
              <a:defRPr sz="2000">
                <a:solidFill>
                  <a:schemeClr val="bg2">
                    <a:lumMod val="25000"/>
                  </a:schemeClr>
                </a:solidFill>
              </a:defRPr>
            </a:lvl4pPr>
            <a:lvl5pPr>
              <a:buClr>
                <a:srgbClr val="FF9E16"/>
              </a:buClr>
              <a:defRPr sz="2000">
                <a:solidFill>
                  <a:schemeClr val="bg2">
                    <a:lumMod val="25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bg2">
                    <a:lumMod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22320271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0071CE"/>
                </a:solidFill>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24765634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solidFill>
                  <a:srgbClr val="0071CE"/>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88795038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lvl1pPr>
              <a:buClr>
                <a:srgbClr val="FF9E16"/>
              </a:buClr>
              <a:defRPr>
                <a:solidFill>
                  <a:srgbClr val="0071CE"/>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838200" y="365125"/>
            <a:ext cx="10515600" cy="1325563"/>
          </a:xfrm>
          <a:prstGeom prst="rect">
            <a:avLst/>
          </a:prstGeom>
        </p:spPr>
        <p:txBody>
          <a:bodyPr/>
          <a:lstStyle>
            <a:lvl1pPr>
              <a:defRPr sz="3600">
                <a:solidFill>
                  <a:srgbClr val="0071CE"/>
                </a:solidFill>
              </a:defRPr>
            </a:lvl1pPr>
          </a:lstStyle>
          <a:p>
            <a:r>
              <a:rPr lang="en-US" dirty="0"/>
              <a:t>Click to edit Master title style</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49810802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solidFill>
                  <a:srgbClr val="0071CE"/>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401568244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buClr>
                <a:srgbClr val="FF9E16"/>
              </a:buClr>
              <a:defRPr>
                <a:solidFill>
                  <a:srgbClr val="0071CE"/>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buClr>
                <a:srgbClr val="FF9E16"/>
              </a:buClr>
              <a:defRPr>
                <a:solidFill>
                  <a:srgbClr val="0071CE"/>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838200" y="365125"/>
            <a:ext cx="10515600" cy="1325563"/>
          </a:xfrm>
          <a:prstGeom prst="rect">
            <a:avLst/>
          </a:prstGeom>
        </p:spPr>
        <p:txBody>
          <a:bodyPr/>
          <a:lstStyle>
            <a:lvl1pPr>
              <a:defRPr sz="3600">
                <a:solidFill>
                  <a:srgbClr val="0071CE"/>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88678893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0071C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0071C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838200" y="365125"/>
            <a:ext cx="10515600" cy="1325563"/>
          </a:xfrm>
          <a:prstGeom prst="rect">
            <a:avLst/>
          </a:prstGeom>
        </p:spPr>
        <p:txBody>
          <a:bodyPr/>
          <a:lstStyle>
            <a:lvl1pPr>
              <a:defRPr sz="3600">
                <a:solidFill>
                  <a:srgbClr val="0071CE"/>
                </a:solidFill>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FEB1733B-BA73-4BE8-933F-D4F79362A9F0}"/>
              </a:ext>
            </a:extLst>
          </p:cNvPr>
          <p:cNvSpPr>
            <a:spLocks noGrp="1"/>
          </p:cNvSpPr>
          <p:nvPr>
            <p:ph type="sldNum" sz="quarter" idx="10"/>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2131681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838200" y="365125"/>
            <a:ext cx="10515600" cy="1325563"/>
          </a:xfrm>
          <a:prstGeom prst="rect">
            <a:avLst/>
          </a:prstGeom>
        </p:spPr>
        <p:txBody>
          <a:bodyPr/>
          <a:lstStyle>
            <a:lvl1pPr>
              <a:defRPr sz="3600">
                <a:solidFill>
                  <a:srgbClr val="0071CE"/>
                </a:solidFill>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4931293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464909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Opt3: Wound Care">
    <p:spTree>
      <p:nvGrpSpPr>
        <p:cNvPr id="1" name=""/>
        <p:cNvGrpSpPr/>
        <p:nvPr/>
      </p:nvGrpSpPr>
      <p:grpSpPr>
        <a:xfrm>
          <a:off x="0" y="0"/>
          <a:ext cx="0" cy="0"/>
          <a:chOff x="0" y="0"/>
          <a:chExt cx="0" cy="0"/>
        </a:xfrm>
      </p:grpSpPr>
      <p:sp>
        <p:nvSpPr>
          <p:cNvPr id="6" name="Text Placeholder 7"/>
          <p:cNvSpPr>
            <a:spLocks noGrp="1"/>
          </p:cNvSpPr>
          <p:nvPr>
            <p:ph type="body" sz="quarter" idx="12"/>
          </p:nvPr>
        </p:nvSpPr>
        <p:spPr>
          <a:xfrm>
            <a:off x="534988" y="3913742"/>
            <a:ext cx="4860796" cy="714375"/>
          </a:xfrm>
          <a:prstGeom prst="rect">
            <a:avLst/>
          </a:prstGeom>
        </p:spPr>
        <p:txBody>
          <a:bodyPr/>
          <a:lstStyle>
            <a:lvl1pPr marL="0" indent="0" algn="l" defTabSz="914400" rtl="0" eaLnBrk="1" fontAlgn="auto" latinLnBrk="0" hangingPunct="1">
              <a:lnSpc>
                <a:spcPct val="90000"/>
              </a:lnSpc>
              <a:spcBef>
                <a:spcPct val="0"/>
              </a:spcBef>
              <a:spcAft>
                <a:spcPts val="0"/>
              </a:spcAft>
              <a:buNone/>
              <a:defRPr lang="en-US" sz="2000" kern="1200" dirty="0">
                <a:solidFill>
                  <a:schemeClr val="bg2">
                    <a:lumMod val="50000"/>
                  </a:schemeClr>
                </a:solidFill>
                <a:latin typeface="+mj-lt"/>
                <a:ea typeface="+mj-ea"/>
                <a:cs typeface="+mj-cs"/>
              </a:defRPr>
            </a:lvl1pPr>
          </a:lstStyle>
          <a:p>
            <a:pPr lvl="0"/>
            <a:r>
              <a:rPr lang="en-US"/>
              <a:t>Edit Master text styles</a:t>
            </a:r>
          </a:p>
          <a:p>
            <a:pPr lvl="1"/>
            <a:r>
              <a:rPr lang="en-US"/>
              <a:t>Second level</a:t>
            </a:r>
          </a:p>
        </p:txBody>
      </p:sp>
      <p:sp>
        <p:nvSpPr>
          <p:cNvPr id="7" name="Text Placeholder 5"/>
          <p:cNvSpPr>
            <a:spLocks noGrp="1"/>
          </p:cNvSpPr>
          <p:nvPr>
            <p:ph type="body" sz="quarter" idx="11"/>
          </p:nvPr>
        </p:nvSpPr>
        <p:spPr>
          <a:xfrm>
            <a:off x="534988" y="2654300"/>
            <a:ext cx="5091455" cy="1104900"/>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lang="en-US" sz="3600" kern="1200" dirty="0">
                <a:solidFill>
                  <a:schemeClr val="bg2">
                    <a:lumMod val="50000"/>
                  </a:schemeClr>
                </a:solidFill>
                <a:latin typeface="+mj-lt"/>
                <a:ea typeface="+mj-ea"/>
                <a:cs typeface="+mj-cs"/>
              </a:defRPr>
            </a:lvl1pPr>
          </a:lstStyle>
          <a:p>
            <a:pPr lvl="0"/>
            <a:r>
              <a:rPr lang="en-US"/>
              <a:t>Edit Master text styles</a:t>
            </a:r>
          </a:p>
        </p:txBody>
      </p:sp>
      <p:sp>
        <p:nvSpPr>
          <p:cNvPr id="10" name="Content Placeholder 15"/>
          <p:cNvSpPr>
            <a:spLocks noGrp="1"/>
          </p:cNvSpPr>
          <p:nvPr>
            <p:ph sz="quarter" idx="13"/>
          </p:nvPr>
        </p:nvSpPr>
        <p:spPr>
          <a:xfrm>
            <a:off x="534988" y="4843463"/>
            <a:ext cx="2200275" cy="247521"/>
          </a:xfrm>
          <a:prstGeom prst="rect">
            <a:avLst/>
          </a:prstGeom>
        </p:spPr>
        <p:txBody>
          <a:bodyPr/>
          <a:lstStyle>
            <a:lvl1pPr marL="0" indent="0">
              <a:buNone/>
              <a:defRPr lang="en-US" sz="1200" kern="1200" dirty="0">
                <a:solidFill>
                  <a:schemeClr val="tx1">
                    <a:tint val="75000"/>
                  </a:schemeClr>
                </a:solidFill>
                <a:latin typeface="Calibri" panose="020F0502020204030204" pitchFamily="34" charset="0"/>
                <a:ea typeface="+mn-ea"/>
                <a:cs typeface="+mn-cs"/>
              </a:defRPr>
            </a:lvl1pPr>
          </a:lstStyle>
          <a:p>
            <a:pPr lvl="0"/>
            <a:r>
              <a:rPr lang="en-US"/>
              <a:t>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4388" y="708250"/>
            <a:ext cx="4203867" cy="1500891"/>
          </a:xfrm>
          <a:prstGeom prst="rect">
            <a:avLst/>
          </a:prstGeom>
        </p:spPr>
      </p:pic>
    </p:spTree>
    <p:extLst>
      <p:ext uri="{BB962C8B-B14F-4D97-AF65-F5344CB8AC3E}">
        <p14:creationId xmlns:p14="http://schemas.microsoft.com/office/powerpoint/2010/main" val="168034217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0071CE"/>
                </a:solidFill>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buClr>
                <a:srgbClr val="FF9E16"/>
              </a:buClr>
              <a:defRPr sz="3200">
                <a:solidFill>
                  <a:srgbClr val="0071CE"/>
                </a:solidFill>
              </a:defRPr>
            </a:lvl1pPr>
            <a:lvl2pPr>
              <a:buClr>
                <a:srgbClr val="FF9E16"/>
              </a:buClr>
              <a:defRPr sz="2800">
                <a:solidFill>
                  <a:schemeClr val="bg2">
                    <a:lumMod val="25000"/>
                  </a:schemeClr>
                </a:solidFill>
              </a:defRPr>
            </a:lvl2pPr>
            <a:lvl3pPr>
              <a:buClr>
                <a:srgbClr val="FF9E16"/>
              </a:buClr>
              <a:defRPr sz="2400">
                <a:solidFill>
                  <a:schemeClr val="bg2">
                    <a:lumMod val="25000"/>
                  </a:schemeClr>
                </a:solidFill>
              </a:defRPr>
            </a:lvl3pPr>
            <a:lvl4pPr>
              <a:buClr>
                <a:srgbClr val="FF9E16"/>
              </a:buClr>
              <a:defRPr sz="2000">
                <a:solidFill>
                  <a:schemeClr val="bg2">
                    <a:lumMod val="25000"/>
                  </a:schemeClr>
                </a:solidFill>
              </a:defRPr>
            </a:lvl4pPr>
            <a:lvl5pPr>
              <a:buClr>
                <a:srgbClr val="FF9E16"/>
              </a:buClr>
              <a:defRPr sz="2000">
                <a:solidFill>
                  <a:schemeClr val="bg2">
                    <a:lumMod val="25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bg2">
                    <a:lumMod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97168398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0071CE"/>
                </a:solidFill>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33356580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solidFill>
                  <a:srgbClr val="0071CE"/>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46029801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lvl1pPr>
              <a:buClr>
                <a:srgbClr val="FF9E16"/>
              </a:buClr>
              <a:defRPr>
                <a:solidFill>
                  <a:srgbClr val="0071CE"/>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838200" y="365125"/>
            <a:ext cx="10515600" cy="1325563"/>
          </a:xfrm>
          <a:prstGeom prst="rect">
            <a:avLst/>
          </a:prstGeom>
        </p:spPr>
        <p:txBody>
          <a:bodyPr/>
          <a:lstStyle>
            <a:lvl1pPr>
              <a:defRPr sz="3600">
                <a:solidFill>
                  <a:srgbClr val="0071CE"/>
                </a:solidFill>
              </a:defRPr>
            </a:lvl1pPr>
          </a:lstStyle>
          <a:p>
            <a:r>
              <a:rPr lang="en-US" dirty="0"/>
              <a:t>Click to edit Master title style</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44230676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solidFill>
                  <a:srgbClr val="0071CE"/>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40203856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buClr>
                <a:srgbClr val="FF9E16"/>
              </a:buClr>
              <a:defRPr>
                <a:solidFill>
                  <a:srgbClr val="0071CE"/>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buClr>
                <a:srgbClr val="FF9E16"/>
              </a:buClr>
              <a:defRPr>
                <a:solidFill>
                  <a:srgbClr val="0071CE"/>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838200" y="365125"/>
            <a:ext cx="10515600" cy="1325563"/>
          </a:xfrm>
          <a:prstGeom prst="rect">
            <a:avLst/>
          </a:prstGeom>
        </p:spPr>
        <p:txBody>
          <a:bodyPr/>
          <a:lstStyle>
            <a:lvl1pPr>
              <a:defRPr sz="3600">
                <a:solidFill>
                  <a:srgbClr val="0071CE"/>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86516810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lvl1pPr>
              <a:defRPr>
                <a:solidFill>
                  <a:srgbClr val="0071CE"/>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0071C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0071C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FEB1733B-BA73-4BE8-933F-D4F79362A9F0}"/>
              </a:ext>
            </a:extLst>
          </p:cNvPr>
          <p:cNvSpPr>
            <a:spLocks noGrp="1"/>
          </p:cNvSpPr>
          <p:nvPr>
            <p:ph type="sldNum" sz="quarter" idx="10"/>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30610828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838200" y="365125"/>
            <a:ext cx="10515600" cy="1325563"/>
          </a:xfrm>
          <a:prstGeom prst="rect">
            <a:avLst/>
          </a:prstGeom>
        </p:spPr>
        <p:txBody>
          <a:bodyPr/>
          <a:lstStyle>
            <a:lvl1pPr>
              <a:defRPr sz="3600">
                <a:solidFill>
                  <a:srgbClr val="0071CE"/>
                </a:solidFill>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29873147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12880540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0071CE"/>
                </a:solidFill>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buClr>
                <a:srgbClr val="FF9E16"/>
              </a:buClr>
              <a:defRPr sz="3200">
                <a:solidFill>
                  <a:srgbClr val="0071CE"/>
                </a:solidFill>
              </a:defRPr>
            </a:lvl1pPr>
            <a:lvl2pPr>
              <a:buClr>
                <a:srgbClr val="FF9E16"/>
              </a:buClr>
              <a:defRPr sz="2800">
                <a:solidFill>
                  <a:schemeClr val="bg2">
                    <a:lumMod val="25000"/>
                  </a:schemeClr>
                </a:solidFill>
              </a:defRPr>
            </a:lvl2pPr>
            <a:lvl3pPr>
              <a:buClr>
                <a:srgbClr val="FF9E16"/>
              </a:buClr>
              <a:defRPr sz="2400">
                <a:solidFill>
                  <a:schemeClr val="bg2">
                    <a:lumMod val="25000"/>
                  </a:schemeClr>
                </a:solidFill>
              </a:defRPr>
            </a:lvl3pPr>
            <a:lvl4pPr>
              <a:buClr>
                <a:srgbClr val="FF9E16"/>
              </a:buClr>
              <a:defRPr sz="2000">
                <a:solidFill>
                  <a:schemeClr val="bg2">
                    <a:lumMod val="25000"/>
                  </a:schemeClr>
                </a:solidFill>
              </a:defRPr>
            </a:lvl4pPr>
            <a:lvl5pPr>
              <a:buClr>
                <a:srgbClr val="FF9E16"/>
              </a:buClr>
              <a:defRPr sz="2000">
                <a:solidFill>
                  <a:schemeClr val="bg2">
                    <a:lumMod val="25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bg2">
                    <a:lumMod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669757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Opt 4: Corp">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a:xfrm>
            <a:off x="534988" y="3913742"/>
            <a:ext cx="4860796" cy="714375"/>
          </a:xfrm>
          <a:prstGeom prst="rect">
            <a:avLst/>
          </a:prstGeom>
        </p:spPr>
        <p:txBody>
          <a:bodyPr/>
          <a:lstStyle>
            <a:lvl1pPr marL="0" indent="0" algn="l" defTabSz="914400" rtl="0" eaLnBrk="1" fontAlgn="auto" latinLnBrk="0" hangingPunct="1">
              <a:lnSpc>
                <a:spcPct val="90000"/>
              </a:lnSpc>
              <a:spcBef>
                <a:spcPct val="0"/>
              </a:spcBef>
              <a:spcAft>
                <a:spcPts val="0"/>
              </a:spcAft>
              <a:buNone/>
              <a:defRPr lang="en-US" sz="2000" kern="1200" baseline="0" dirty="0">
                <a:solidFill>
                  <a:schemeClr val="bg2">
                    <a:lumMod val="50000"/>
                  </a:schemeClr>
                </a:solidFill>
                <a:latin typeface="+mj-lt"/>
                <a:ea typeface="+mj-ea"/>
                <a:cs typeface="+mj-cs"/>
              </a:defRPr>
            </a:lvl1pPr>
          </a:lstStyle>
          <a:p>
            <a:pPr lvl="0"/>
            <a:r>
              <a:rPr lang="en-US"/>
              <a:t>Edit Master text styles</a:t>
            </a:r>
          </a:p>
          <a:p>
            <a:pPr lvl="1"/>
            <a:r>
              <a:rPr lang="en-US"/>
              <a:t>Second level</a:t>
            </a:r>
          </a:p>
        </p:txBody>
      </p:sp>
      <p:sp>
        <p:nvSpPr>
          <p:cNvPr id="6" name="Text Placeholder 5"/>
          <p:cNvSpPr>
            <a:spLocks noGrp="1"/>
          </p:cNvSpPr>
          <p:nvPr>
            <p:ph type="body" sz="quarter" idx="11"/>
          </p:nvPr>
        </p:nvSpPr>
        <p:spPr>
          <a:xfrm>
            <a:off x="534988" y="2654300"/>
            <a:ext cx="5091455" cy="1104900"/>
          </a:xfrm>
          <a:prstGeom prst="rect">
            <a:avLst/>
          </a:prstGeom>
        </p:spPr>
        <p:txBody>
          <a:bodyPr/>
          <a:lstStyle>
            <a:lvl1pPr marL="0" indent="0">
              <a:buNone/>
              <a:defRPr lang="en-US" sz="3600" kern="1200" baseline="0" dirty="0">
                <a:solidFill>
                  <a:schemeClr val="bg2">
                    <a:lumMod val="50000"/>
                  </a:schemeClr>
                </a:solidFill>
                <a:latin typeface="+mj-lt"/>
                <a:ea typeface="+mj-ea"/>
                <a:cs typeface="+mj-cs"/>
              </a:defRPr>
            </a:lvl1pPr>
          </a:lstStyle>
          <a:p>
            <a:pPr lvl="0"/>
            <a:r>
              <a:rPr lang="en-US"/>
              <a:t>Edit Master text styles</a:t>
            </a:r>
          </a:p>
        </p:txBody>
      </p:sp>
      <p:sp>
        <p:nvSpPr>
          <p:cNvPr id="16" name="Content Placeholder 15"/>
          <p:cNvSpPr>
            <a:spLocks noGrp="1"/>
          </p:cNvSpPr>
          <p:nvPr>
            <p:ph sz="quarter" idx="13"/>
          </p:nvPr>
        </p:nvSpPr>
        <p:spPr>
          <a:xfrm>
            <a:off x="534988" y="4843463"/>
            <a:ext cx="2200275" cy="247521"/>
          </a:xfrm>
          <a:prstGeom prst="rect">
            <a:avLst/>
          </a:prstGeom>
        </p:spPr>
        <p:txBody>
          <a:bodyPr/>
          <a:lstStyle>
            <a:lvl1pPr marL="0" indent="0">
              <a:buNone/>
              <a:defRPr lang="en-US" sz="1200" kern="1200" dirty="0">
                <a:solidFill>
                  <a:schemeClr val="tx1">
                    <a:tint val="75000"/>
                  </a:schemeClr>
                </a:solidFill>
                <a:latin typeface="Calibri" panose="020F0502020204030204" pitchFamily="34" charset="0"/>
                <a:ea typeface="+mn-ea"/>
                <a:cs typeface="+mn-cs"/>
              </a:defRPr>
            </a:lvl1pPr>
          </a:lstStyle>
          <a:p>
            <a:pPr lvl="0"/>
            <a:r>
              <a:rPr lang="en-US"/>
              <a:t>Edit Master text styles</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4388" y="1081554"/>
            <a:ext cx="4191991" cy="1155741"/>
          </a:xfrm>
          <a:prstGeom prst="rect">
            <a:avLst/>
          </a:prstGeom>
        </p:spPr>
      </p:pic>
    </p:spTree>
    <p:extLst>
      <p:ext uri="{BB962C8B-B14F-4D97-AF65-F5344CB8AC3E}">
        <p14:creationId xmlns:p14="http://schemas.microsoft.com/office/powerpoint/2010/main" val="2260783702"/>
      </p:ext>
    </p:extLst>
  </p:cSld>
  <p:clrMapOvr>
    <a:masterClrMapping/>
  </p:clrMapOvr>
  <p:hf sldNum="0" hdr="0" ftr="0"/>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0071CE"/>
                </a:solidFill>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408136567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solidFill>
                  <a:srgbClr val="008367"/>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25671031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008367"/>
                </a:solidFill>
              </a:defRPr>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buClr>
                <a:srgbClr val="FF9E16"/>
              </a:buClr>
              <a:defRPr>
                <a:solidFill>
                  <a:srgbClr val="008367"/>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92828172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solidFill>
                  <a:srgbClr val="008367"/>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400736017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008367"/>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buClr>
                <a:srgbClr val="FF9E16"/>
              </a:buClr>
              <a:defRPr>
                <a:solidFill>
                  <a:srgbClr val="008367"/>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buClr>
                <a:srgbClr val="FF9E16"/>
              </a:buClr>
              <a:defRPr>
                <a:solidFill>
                  <a:srgbClr val="008367"/>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11999561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lvl1pPr>
              <a:defRPr sz="3600">
                <a:solidFill>
                  <a:srgbClr val="008367"/>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00836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00836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FEB1733B-BA73-4BE8-933F-D4F79362A9F0}"/>
              </a:ext>
            </a:extLst>
          </p:cNvPr>
          <p:cNvSpPr>
            <a:spLocks noGrp="1"/>
          </p:cNvSpPr>
          <p:nvPr>
            <p:ph type="sldNum" sz="quarter" idx="10"/>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65209833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008367"/>
                </a:solidFill>
              </a:defRPr>
            </a:lvl1pPr>
          </a:lstStyle>
          <a:p>
            <a:r>
              <a:rPr lang="en-US" dirty="0"/>
              <a:t>Click to edit Master title style</a:t>
            </a:r>
          </a:p>
        </p:txBody>
      </p:sp>
      <p:sp>
        <p:nvSpPr>
          <p:cNvPr id="3"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78084323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15346365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008367"/>
                </a:solidFill>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buClr>
                <a:srgbClr val="FF9E16"/>
              </a:buClr>
              <a:defRPr sz="3200">
                <a:solidFill>
                  <a:srgbClr val="008367"/>
                </a:solidFill>
              </a:defRPr>
            </a:lvl1pPr>
            <a:lvl2pPr>
              <a:buClr>
                <a:srgbClr val="FF9E16"/>
              </a:buClr>
              <a:defRPr sz="2800">
                <a:solidFill>
                  <a:schemeClr val="bg2">
                    <a:lumMod val="25000"/>
                  </a:schemeClr>
                </a:solidFill>
              </a:defRPr>
            </a:lvl2pPr>
            <a:lvl3pPr>
              <a:buClr>
                <a:srgbClr val="FF9E16"/>
              </a:buClr>
              <a:defRPr sz="2400">
                <a:solidFill>
                  <a:schemeClr val="bg2">
                    <a:lumMod val="25000"/>
                  </a:schemeClr>
                </a:solidFill>
              </a:defRPr>
            </a:lvl3pPr>
            <a:lvl4pPr>
              <a:buClr>
                <a:srgbClr val="FF9E16"/>
              </a:buClr>
              <a:defRPr sz="2000">
                <a:solidFill>
                  <a:schemeClr val="bg2">
                    <a:lumMod val="25000"/>
                  </a:schemeClr>
                </a:solidFill>
              </a:defRPr>
            </a:lvl4pPr>
            <a:lvl5pPr>
              <a:buClr>
                <a:srgbClr val="FF9E16"/>
              </a:buClr>
              <a:defRPr sz="2000">
                <a:solidFill>
                  <a:schemeClr val="bg2">
                    <a:lumMod val="25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bg2">
                    <a:lumMod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51650504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008367"/>
                </a:solidFill>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3050945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Opt 4: Donor Services">
    <p:spTree>
      <p:nvGrpSpPr>
        <p:cNvPr id="1" name=""/>
        <p:cNvGrpSpPr/>
        <p:nvPr/>
      </p:nvGrpSpPr>
      <p:grpSpPr>
        <a:xfrm>
          <a:off x="0" y="0"/>
          <a:ext cx="0" cy="0"/>
          <a:chOff x="0" y="0"/>
          <a:chExt cx="0" cy="0"/>
        </a:xfrm>
      </p:grpSpPr>
      <p:sp>
        <p:nvSpPr>
          <p:cNvPr id="6" name="Text Placeholder 7"/>
          <p:cNvSpPr>
            <a:spLocks noGrp="1"/>
          </p:cNvSpPr>
          <p:nvPr>
            <p:ph type="body" sz="quarter" idx="12"/>
          </p:nvPr>
        </p:nvSpPr>
        <p:spPr>
          <a:xfrm>
            <a:off x="534988" y="3913742"/>
            <a:ext cx="4860796" cy="714375"/>
          </a:xfrm>
          <a:prstGeom prst="rect">
            <a:avLst/>
          </a:prstGeom>
        </p:spPr>
        <p:txBody>
          <a:bodyPr/>
          <a:lstStyle>
            <a:lvl1pPr marL="0" indent="0" algn="l" defTabSz="914400" rtl="0" eaLnBrk="1" fontAlgn="auto" latinLnBrk="0" hangingPunct="1">
              <a:lnSpc>
                <a:spcPct val="90000"/>
              </a:lnSpc>
              <a:spcBef>
                <a:spcPct val="0"/>
              </a:spcBef>
              <a:spcAft>
                <a:spcPts val="0"/>
              </a:spcAft>
              <a:buNone/>
              <a:defRPr lang="en-US" sz="2000" kern="1200" dirty="0">
                <a:solidFill>
                  <a:schemeClr val="bg2">
                    <a:lumMod val="50000"/>
                  </a:schemeClr>
                </a:solidFill>
                <a:latin typeface="+mj-lt"/>
                <a:ea typeface="+mj-ea"/>
                <a:cs typeface="+mj-cs"/>
              </a:defRPr>
            </a:lvl1pPr>
          </a:lstStyle>
          <a:p>
            <a:pPr lvl="0"/>
            <a:r>
              <a:rPr lang="en-US"/>
              <a:t>Edit Master text styles</a:t>
            </a:r>
          </a:p>
          <a:p>
            <a:pPr lvl="1"/>
            <a:r>
              <a:rPr lang="en-US"/>
              <a:t>Second level</a:t>
            </a:r>
          </a:p>
        </p:txBody>
      </p:sp>
      <p:sp>
        <p:nvSpPr>
          <p:cNvPr id="7" name="Text Placeholder 5"/>
          <p:cNvSpPr>
            <a:spLocks noGrp="1"/>
          </p:cNvSpPr>
          <p:nvPr>
            <p:ph type="body" sz="quarter" idx="11"/>
          </p:nvPr>
        </p:nvSpPr>
        <p:spPr>
          <a:xfrm>
            <a:off x="534988" y="2654300"/>
            <a:ext cx="5091455" cy="1104900"/>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lang="en-US" sz="3600" kern="1200" dirty="0">
                <a:solidFill>
                  <a:schemeClr val="bg2">
                    <a:lumMod val="50000"/>
                  </a:schemeClr>
                </a:solidFill>
                <a:latin typeface="+mj-lt"/>
                <a:ea typeface="+mj-ea"/>
                <a:cs typeface="+mj-cs"/>
              </a:defRPr>
            </a:lvl1pPr>
          </a:lstStyle>
          <a:p>
            <a:pPr lvl="0"/>
            <a:r>
              <a:rPr lang="en-US"/>
              <a:t>Edit Master text styles</a:t>
            </a:r>
          </a:p>
        </p:txBody>
      </p:sp>
      <p:sp>
        <p:nvSpPr>
          <p:cNvPr id="10" name="Content Placeholder 15"/>
          <p:cNvSpPr>
            <a:spLocks noGrp="1"/>
          </p:cNvSpPr>
          <p:nvPr>
            <p:ph sz="quarter" idx="13"/>
          </p:nvPr>
        </p:nvSpPr>
        <p:spPr>
          <a:xfrm>
            <a:off x="534988" y="4843463"/>
            <a:ext cx="2200275" cy="247521"/>
          </a:xfrm>
          <a:prstGeom prst="rect">
            <a:avLst/>
          </a:prstGeom>
        </p:spPr>
        <p:txBody>
          <a:bodyPr/>
          <a:lstStyle>
            <a:lvl1pPr marL="0" indent="0">
              <a:buNone/>
              <a:defRPr lang="en-US" sz="1200" kern="1200" dirty="0">
                <a:solidFill>
                  <a:schemeClr val="tx1">
                    <a:tint val="75000"/>
                  </a:schemeClr>
                </a:solidFill>
                <a:latin typeface="Calibri" panose="020F0502020204030204" pitchFamily="34" charset="0"/>
                <a:ea typeface="+mn-ea"/>
                <a:cs typeface="+mn-cs"/>
              </a:defRPr>
            </a:lvl1pPr>
          </a:lstStyle>
          <a:p>
            <a:pPr lvl="0"/>
            <a:r>
              <a:rPr lang="en-US"/>
              <a:t>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4388" y="711368"/>
            <a:ext cx="4203867" cy="1501558"/>
          </a:xfrm>
          <a:prstGeom prst="rect">
            <a:avLst/>
          </a:prstGeom>
        </p:spPr>
      </p:pic>
    </p:spTree>
    <p:extLst>
      <p:ext uri="{BB962C8B-B14F-4D97-AF65-F5344CB8AC3E}">
        <p14:creationId xmlns:p14="http://schemas.microsoft.com/office/powerpoint/2010/main" val="393291509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solidFill>
                  <a:srgbClr val="0071CE"/>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57318640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0071CE"/>
                </a:solidFill>
              </a:defRPr>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buClr>
                <a:srgbClr val="FF9E16"/>
              </a:buClr>
              <a:defRPr>
                <a:solidFill>
                  <a:srgbClr val="0071CE"/>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92525498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solidFill>
                  <a:srgbClr val="0071CE"/>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12972564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buClr>
                <a:srgbClr val="FF9E16"/>
              </a:buClr>
              <a:defRPr>
                <a:solidFill>
                  <a:srgbClr val="0071CE"/>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buClr>
                <a:srgbClr val="FF9E16"/>
              </a:buClr>
              <a:defRPr>
                <a:solidFill>
                  <a:srgbClr val="0071CE"/>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838200" y="365125"/>
            <a:ext cx="10515600" cy="1325563"/>
          </a:xfrm>
          <a:prstGeom prst="rect">
            <a:avLst/>
          </a:prstGeom>
        </p:spPr>
        <p:txBody>
          <a:bodyPr/>
          <a:lstStyle>
            <a:lvl1pPr>
              <a:defRPr sz="3600">
                <a:solidFill>
                  <a:srgbClr val="0071CE"/>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98545799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0071C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0071C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838200" y="365125"/>
            <a:ext cx="10515600" cy="1325563"/>
          </a:xfrm>
          <a:prstGeom prst="rect">
            <a:avLst/>
          </a:prstGeom>
        </p:spPr>
        <p:txBody>
          <a:bodyPr/>
          <a:lstStyle>
            <a:lvl1pPr>
              <a:defRPr sz="3600">
                <a:solidFill>
                  <a:srgbClr val="0071CE"/>
                </a:solidFill>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FEB1733B-BA73-4BE8-933F-D4F79362A9F0}"/>
              </a:ext>
            </a:extLst>
          </p:cNvPr>
          <p:cNvSpPr>
            <a:spLocks noGrp="1"/>
          </p:cNvSpPr>
          <p:nvPr>
            <p:ph type="sldNum" sz="quarter" idx="10"/>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71984813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838200" y="365125"/>
            <a:ext cx="10515600" cy="1325563"/>
          </a:xfrm>
          <a:prstGeom prst="rect">
            <a:avLst/>
          </a:prstGeom>
        </p:spPr>
        <p:txBody>
          <a:bodyPr/>
          <a:lstStyle>
            <a:lvl1pPr>
              <a:defRPr sz="3600">
                <a:solidFill>
                  <a:srgbClr val="0071CE"/>
                </a:solidFill>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66770193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92130171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0071CE"/>
                </a:solidFill>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buClr>
                <a:srgbClr val="FF9E16"/>
              </a:buClr>
              <a:defRPr sz="3200">
                <a:solidFill>
                  <a:srgbClr val="0071CE"/>
                </a:solidFill>
              </a:defRPr>
            </a:lvl1pPr>
            <a:lvl2pPr>
              <a:buClr>
                <a:srgbClr val="FF9E16"/>
              </a:buClr>
              <a:defRPr sz="2800">
                <a:solidFill>
                  <a:schemeClr val="bg2">
                    <a:lumMod val="25000"/>
                  </a:schemeClr>
                </a:solidFill>
              </a:defRPr>
            </a:lvl2pPr>
            <a:lvl3pPr>
              <a:buClr>
                <a:srgbClr val="FF9E16"/>
              </a:buClr>
              <a:defRPr sz="2400">
                <a:solidFill>
                  <a:schemeClr val="bg2">
                    <a:lumMod val="25000"/>
                  </a:schemeClr>
                </a:solidFill>
              </a:defRPr>
            </a:lvl3pPr>
            <a:lvl4pPr>
              <a:buClr>
                <a:srgbClr val="FF9E16"/>
              </a:buClr>
              <a:defRPr sz="2000">
                <a:solidFill>
                  <a:schemeClr val="bg2">
                    <a:lumMod val="25000"/>
                  </a:schemeClr>
                </a:solidFill>
              </a:defRPr>
            </a:lvl4pPr>
            <a:lvl5pPr>
              <a:buClr>
                <a:srgbClr val="FF9E16"/>
              </a:buClr>
              <a:defRPr sz="2000">
                <a:solidFill>
                  <a:schemeClr val="bg2">
                    <a:lumMod val="25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bg2">
                    <a:lumMod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51357219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0071CE"/>
                </a:solidFill>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70475175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solidFill>
                  <a:srgbClr val="0071CE"/>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5504947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Opt 4: Ortho">
    <p:spTree>
      <p:nvGrpSpPr>
        <p:cNvPr id="1" name=""/>
        <p:cNvGrpSpPr/>
        <p:nvPr/>
      </p:nvGrpSpPr>
      <p:grpSpPr>
        <a:xfrm>
          <a:off x="0" y="0"/>
          <a:ext cx="0" cy="0"/>
          <a:chOff x="0" y="0"/>
          <a:chExt cx="0" cy="0"/>
        </a:xfrm>
      </p:grpSpPr>
      <p:sp>
        <p:nvSpPr>
          <p:cNvPr id="6" name="Text Placeholder 7"/>
          <p:cNvSpPr>
            <a:spLocks noGrp="1"/>
          </p:cNvSpPr>
          <p:nvPr>
            <p:ph type="body" sz="quarter" idx="12"/>
          </p:nvPr>
        </p:nvSpPr>
        <p:spPr>
          <a:xfrm>
            <a:off x="534988" y="3913742"/>
            <a:ext cx="4860796" cy="714375"/>
          </a:xfrm>
          <a:prstGeom prst="rect">
            <a:avLst/>
          </a:prstGeom>
        </p:spPr>
        <p:txBody>
          <a:bodyPr/>
          <a:lstStyle>
            <a:lvl1pPr marL="0" indent="0" algn="l" defTabSz="914400" rtl="0" eaLnBrk="1" fontAlgn="auto" latinLnBrk="0" hangingPunct="1">
              <a:lnSpc>
                <a:spcPct val="90000"/>
              </a:lnSpc>
              <a:spcBef>
                <a:spcPct val="0"/>
              </a:spcBef>
              <a:spcAft>
                <a:spcPts val="0"/>
              </a:spcAft>
              <a:buNone/>
              <a:defRPr lang="en-US" sz="2000" kern="1200" dirty="0">
                <a:solidFill>
                  <a:schemeClr val="bg2">
                    <a:lumMod val="50000"/>
                  </a:schemeClr>
                </a:solidFill>
                <a:latin typeface="+mj-lt"/>
                <a:ea typeface="+mj-ea"/>
                <a:cs typeface="+mj-cs"/>
              </a:defRPr>
            </a:lvl1pPr>
          </a:lstStyle>
          <a:p>
            <a:pPr lvl="0"/>
            <a:r>
              <a:rPr lang="en-US"/>
              <a:t>Edit Master text styles</a:t>
            </a:r>
          </a:p>
          <a:p>
            <a:pPr lvl="1"/>
            <a:r>
              <a:rPr lang="en-US"/>
              <a:t>Second level</a:t>
            </a:r>
          </a:p>
        </p:txBody>
      </p:sp>
      <p:sp>
        <p:nvSpPr>
          <p:cNvPr id="7" name="Text Placeholder 5"/>
          <p:cNvSpPr>
            <a:spLocks noGrp="1"/>
          </p:cNvSpPr>
          <p:nvPr>
            <p:ph type="body" sz="quarter" idx="11"/>
          </p:nvPr>
        </p:nvSpPr>
        <p:spPr>
          <a:xfrm>
            <a:off x="534988" y="2654300"/>
            <a:ext cx="5091455" cy="1104900"/>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lang="en-US" sz="3600" kern="1200" dirty="0">
                <a:solidFill>
                  <a:schemeClr val="bg2">
                    <a:lumMod val="50000"/>
                  </a:schemeClr>
                </a:solidFill>
                <a:latin typeface="+mj-lt"/>
                <a:ea typeface="+mj-ea"/>
                <a:cs typeface="+mj-cs"/>
              </a:defRPr>
            </a:lvl1pPr>
          </a:lstStyle>
          <a:p>
            <a:pPr lvl="0"/>
            <a:r>
              <a:rPr lang="en-US"/>
              <a:t>Edit Master text styles</a:t>
            </a:r>
          </a:p>
        </p:txBody>
      </p:sp>
      <p:sp>
        <p:nvSpPr>
          <p:cNvPr id="10" name="Content Placeholder 15"/>
          <p:cNvSpPr>
            <a:spLocks noGrp="1"/>
          </p:cNvSpPr>
          <p:nvPr>
            <p:ph sz="quarter" idx="13"/>
          </p:nvPr>
        </p:nvSpPr>
        <p:spPr>
          <a:xfrm>
            <a:off x="534988" y="4843463"/>
            <a:ext cx="2200275" cy="247521"/>
          </a:xfrm>
          <a:prstGeom prst="rect">
            <a:avLst/>
          </a:prstGeom>
        </p:spPr>
        <p:txBody>
          <a:bodyPr/>
          <a:lstStyle>
            <a:lvl1pPr marL="0" indent="0">
              <a:buNone/>
              <a:defRPr lang="en-US" sz="1200" kern="1200" dirty="0">
                <a:solidFill>
                  <a:schemeClr val="tx1">
                    <a:tint val="75000"/>
                  </a:schemeClr>
                </a:solidFill>
                <a:latin typeface="Calibri" panose="020F0502020204030204" pitchFamily="34" charset="0"/>
                <a:ea typeface="+mn-ea"/>
                <a:cs typeface="+mn-cs"/>
              </a:defRPr>
            </a:lvl1pPr>
          </a:lstStyle>
          <a:p>
            <a:pPr lvl="0"/>
            <a:r>
              <a:rPr lang="en-US"/>
              <a:t>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4388" y="711368"/>
            <a:ext cx="4203867" cy="1570525"/>
          </a:xfrm>
          <a:prstGeom prst="rect">
            <a:avLst/>
          </a:prstGeom>
        </p:spPr>
      </p:pic>
    </p:spTree>
    <p:extLst>
      <p:ext uri="{BB962C8B-B14F-4D97-AF65-F5344CB8AC3E}">
        <p14:creationId xmlns:p14="http://schemas.microsoft.com/office/powerpoint/2010/main" val="388384324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lvl1pPr>
              <a:buClr>
                <a:srgbClr val="FF9E16"/>
              </a:buClr>
              <a:defRPr>
                <a:solidFill>
                  <a:srgbClr val="0071CE"/>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838200" y="365125"/>
            <a:ext cx="10515600" cy="1325563"/>
          </a:xfrm>
          <a:prstGeom prst="rect">
            <a:avLst/>
          </a:prstGeom>
        </p:spPr>
        <p:txBody>
          <a:bodyPr/>
          <a:lstStyle>
            <a:lvl1pPr>
              <a:defRPr sz="3600">
                <a:solidFill>
                  <a:srgbClr val="0071CE"/>
                </a:solidFill>
              </a:defRPr>
            </a:lvl1pPr>
          </a:lstStyle>
          <a:p>
            <a:r>
              <a:rPr lang="en-US" dirty="0"/>
              <a:t>Click to edit Master title style</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411331881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solidFill>
                  <a:srgbClr val="0071CE"/>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89370035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buClr>
                <a:srgbClr val="FF9E16"/>
              </a:buClr>
              <a:defRPr>
                <a:solidFill>
                  <a:srgbClr val="0071CE"/>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buClr>
                <a:srgbClr val="FF9E16"/>
              </a:buClr>
              <a:defRPr>
                <a:solidFill>
                  <a:srgbClr val="0071CE"/>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838200" y="365125"/>
            <a:ext cx="10515600" cy="1325563"/>
          </a:xfrm>
          <a:prstGeom prst="rect">
            <a:avLst/>
          </a:prstGeom>
        </p:spPr>
        <p:txBody>
          <a:bodyPr/>
          <a:lstStyle>
            <a:lvl1pPr>
              <a:defRPr sz="3600">
                <a:solidFill>
                  <a:srgbClr val="0071CE"/>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84382724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0071C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0071C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838200" y="365125"/>
            <a:ext cx="10515600" cy="1325563"/>
          </a:xfrm>
          <a:prstGeom prst="rect">
            <a:avLst/>
          </a:prstGeom>
        </p:spPr>
        <p:txBody>
          <a:bodyPr/>
          <a:lstStyle>
            <a:lvl1pPr>
              <a:defRPr sz="3600">
                <a:solidFill>
                  <a:srgbClr val="0071CE"/>
                </a:solidFill>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FEB1733B-BA73-4BE8-933F-D4F79362A9F0}"/>
              </a:ext>
            </a:extLst>
          </p:cNvPr>
          <p:cNvSpPr>
            <a:spLocks noGrp="1"/>
          </p:cNvSpPr>
          <p:nvPr>
            <p:ph type="sldNum" sz="quarter" idx="10"/>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99111137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838200" y="365125"/>
            <a:ext cx="10515600" cy="1325563"/>
          </a:xfrm>
          <a:prstGeom prst="rect">
            <a:avLst/>
          </a:prstGeom>
        </p:spPr>
        <p:txBody>
          <a:bodyPr/>
          <a:lstStyle>
            <a:lvl1pPr>
              <a:defRPr sz="3600">
                <a:solidFill>
                  <a:srgbClr val="0071CE"/>
                </a:solidFill>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85963948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59970882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0071CE"/>
                </a:solidFill>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buClr>
                <a:srgbClr val="FF9E16"/>
              </a:buClr>
              <a:defRPr sz="3200">
                <a:solidFill>
                  <a:srgbClr val="0071CE"/>
                </a:solidFill>
              </a:defRPr>
            </a:lvl1pPr>
            <a:lvl2pPr>
              <a:buClr>
                <a:srgbClr val="FF9E16"/>
              </a:buClr>
              <a:defRPr sz="2800">
                <a:solidFill>
                  <a:schemeClr val="bg2">
                    <a:lumMod val="25000"/>
                  </a:schemeClr>
                </a:solidFill>
              </a:defRPr>
            </a:lvl2pPr>
            <a:lvl3pPr>
              <a:buClr>
                <a:srgbClr val="FF9E16"/>
              </a:buClr>
              <a:defRPr sz="2400">
                <a:solidFill>
                  <a:schemeClr val="bg2">
                    <a:lumMod val="25000"/>
                  </a:schemeClr>
                </a:solidFill>
              </a:defRPr>
            </a:lvl3pPr>
            <a:lvl4pPr>
              <a:buClr>
                <a:srgbClr val="FF9E16"/>
              </a:buClr>
              <a:defRPr sz="2000">
                <a:solidFill>
                  <a:schemeClr val="bg2">
                    <a:lumMod val="25000"/>
                  </a:schemeClr>
                </a:solidFill>
              </a:defRPr>
            </a:lvl4pPr>
            <a:lvl5pPr>
              <a:buClr>
                <a:srgbClr val="FF9E16"/>
              </a:buClr>
              <a:defRPr sz="2000">
                <a:solidFill>
                  <a:schemeClr val="bg2">
                    <a:lumMod val="25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bg2">
                    <a:lumMod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90762022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0071CE"/>
                </a:solidFill>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02601446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Outro Opt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897" y="-53893"/>
            <a:ext cx="12276897" cy="6911893"/>
          </a:xfrm>
          <a:prstGeom prst="rect">
            <a:avLst/>
          </a:prstGeom>
        </p:spPr>
      </p:pic>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7200" b="1">
                <a:solidFill>
                  <a:schemeClr val="bg1"/>
                </a:solidFill>
              </a:defRPr>
            </a:lvl1pPr>
          </a:lstStyle>
          <a:p>
            <a:r>
              <a:rPr lang="en-US" dirty="0"/>
              <a:t>Thank you</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19418" y="3787053"/>
            <a:ext cx="2766715" cy="771205"/>
          </a:xfrm>
          <a:prstGeom prst="rect">
            <a:avLst/>
          </a:prstGeom>
        </p:spPr>
      </p:pic>
    </p:spTree>
    <p:extLst>
      <p:ext uri="{BB962C8B-B14F-4D97-AF65-F5344CB8AC3E}">
        <p14:creationId xmlns:p14="http://schemas.microsoft.com/office/powerpoint/2010/main" val="192659515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Outro Opt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7200" b="1">
                <a:solidFill>
                  <a:schemeClr val="bg1"/>
                </a:solidFill>
              </a:defRPr>
            </a:lvl1pPr>
          </a:lstStyle>
          <a:p>
            <a:r>
              <a:rPr lang="en-US" dirty="0"/>
              <a:t>Thank you</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19418" y="3787053"/>
            <a:ext cx="2766715" cy="771205"/>
          </a:xfrm>
          <a:prstGeom prst="rect">
            <a:avLst/>
          </a:prstGeom>
        </p:spPr>
      </p:pic>
    </p:spTree>
    <p:extLst>
      <p:ext uri="{BB962C8B-B14F-4D97-AF65-F5344CB8AC3E}">
        <p14:creationId xmlns:p14="http://schemas.microsoft.com/office/powerpoint/2010/main" val="2232959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Opt 4: PRS">
    <p:spTree>
      <p:nvGrpSpPr>
        <p:cNvPr id="1" name=""/>
        <p:cNvGrpSpPr/>
        <p:nvPr/>
      </p:nvGrpSpPr>
      <p:grpSpPr>
        <a:xfrm>
          <a:off x="0" y="0"/>
          <a:ext cx="0" cy="0"/>
          <a:chOff x="0" y="0"/>
          <a:chExt cx="0" cy="0"/>
        </a:xfrm>
      </p:grpSpPr>
      <p:sp>
        <p:nvSpPr>
          <p:cNvPr id="6" name="Text Placeholder 7"/>
          <p:cNvSpPr>
            <a:spLocks noGrp="1"/>
          </p:cNvSpPr>
          <p:nvPr>
            <p:ph type="body" sz="quarter" idx="12"/>
          </p:nvPr>
        </p:nvSpPr>
        <p:spPr>
          <a:xfrm>
            <a:off x="534988" y="3913742"/>
            <a:ext cx="4860796" cy="714375"/>
          </a:xfrm>
          <a:prstGeom prst="rect">
            <a:avLst/>
          </a:prstGeom>
        </p:spPr>
        <p:txBody>
          <a:bodyPr/>
          <a:lstStyle>
            <a:lvl1pPr marL="0" indent="0" algn="l" defTabSz="914400" rtl="0" eaLnBrk="1" fontAlgn="auto" latinLnBrk="0" hangingPunct="1">
              <a:lnSpc>
                <a:spcPct val="90000"/>
              </a:lnSpc>
              <a:spcBef>
                <a:spcPct val="0"/>
              </a:spcBef>
              <a:spcAft>
                <a:spcPts val="0"/>
              </a:spcAft>
              <a:buNone/>
              <a:defRPr lang="en-US" sz="2000" kern="1200" dirty="0">
                <a:solidFill>
                  <a:schemeClr val="bg2">
                    <a:lumMod val="50000"/>
                  </a:schemeClr>
                </a:solidFill>
                <a:latin typeface="+mj-lt"/>
                <a:ea typeface="+mj-ea"/>
                <a:cs typeface="+mj-cs"/>
              </a:defRPr>
            </a:lvl1pPr>
          </a:lstStyle>
          <a:p>
            <a:pPr lvl="0"/>
            <a:r>
              <a:rPr lang="en-US"/>
              <a:t>Edit Master text styles</a:t>
            </a:r>
          </a:p>
          <a:p>
            <a:pPr lvl="1"/>
            <a:r>
              <a:rPr lang="en-US"/>
              <a:t>Second level</a:t>
            </a:r>
          </a:p>
        </p:txBody>
      </p:sp>
      <p:sp>
        <p:nvSpPr>
          <p:cNvPr id="7" name="Text Placeholder 5"/>
          <p:cNvSpPr>
            <a:spLocks noGrp="1"/>
          </p:cNvSpPr>
          <p:nvPr>
            <p:ph type="body" sz="quarter" idx="11"/>
          </p:nvPr>
        </p:nvSpPr>
        <p:spPr>
          <a:xfrm>
            <a:off x="534988" y="2654300"/>
            <a:ext cx="5091455" cy="1104900"/>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lang="en-US" sz="3600" kern="1200" dirty="0">
                <a:solidFill>
                  <a:schemeClr val="bg2">
                    <a:lumMod val="50000"/>
                  </a:schemeClr>
                </a:solidFill>
                <a:latin typeface="+mj-lt"/>
                <a:ea typeface="+mj-ea"/>
                <a:cs typeface="+mj-cs"/>
              </a:defRPr>
            </a:lvl1pPr>
          </a:lstStyle>
          <a:p>
            <a:pPr lvl="0"/>
            <a:r>
              <a:rPr lang="en-US"/>
              <a:t>Edit Master text styles</a:t>
            </a:r>
          </a:p>
        </p:txBody>
      </p:sp>
      <p:sp>
        <p:nvSpPr>
          <p:cNvPr id="10" name="Content Placeholder 15"/>
          <p:cNvSpPr>
            <a:spLocks noGrp="1"/>
          </p:cNvSpPr>
          <p:nvPr>
            <p:ph sz="quarter" idx="13"/>
          </p:nvPr>
        </p:nvSpPr>
        <p:spPr>
          <a:xfrm>
            <a:off x="534988" y="4843463"/>
            <a:ext cx="2200275" cy="247521"/>
          </a:xfrm>
          <a:prstGeom prst="rect">
            <a:avLst/>
          </a:prstGeom>
        </p:spPr>
        <p:txBody>
          <a:bodyPr/>
          <a:lstStyle>
            <a:lvl1pPr marL="0" indent="0">
              <a:buNone/>
              <a:defRPr lang="en-US" sz="1200" kern="1200" dirty="0">
                <a:solidFill>
                  <a:schemeClr val="tx1">
                    <a:tint val="75000"/>
                  </a:schemeClr>
                </a:solidFill>
                <a:latin typeface="Calibri" panose="020F0502020204030204" pitchFamily="34" charset="0"/>
                <a:ea typeface="+mn-ea"/>
                <a:cs typeface="+mn-cs"/>
              </a:defRPr>
            </a:lvl1pPr>
          </a:lstStyle>
          <a:p>
            <a:pPr lvl="0"/>
            <a:r>
              <a:rPr lang="en-US"/>
              <a:t>Edit Master text styles</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4388" y="708250"/>
            <a:ext cx="4203867" cy="1573643"/>
          </a:xfrm>
          <a:prstGeom prst="rect">
            <a:avLst/>
          </a:prstGeom>
        </p:spPr>
      </p:pic>
    </p:spTree>
    <p:extLst>
      <p:ext uri="{BB962C8B-B14F-4D97-AF65-F5344CB8AC3E}">
        <p14:creationId xmlns:p14="http://schemas.microsoft.com/office/powerpoint/2010/main" val="160967217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Outro Opt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8" y="0"/>
            <a:ext cx="12181172" cy="6858000"/>
          </a:xfrm>
          <a:prstGeom prst="rect">
            <a:avLst/>
          </a:prstGeom>
        </p:spPr>
      </p:pic>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7200" b="1">
                <a:solidFill>
                  <a:schemeClr val="bg1"/>
                </a:solidFill>
              </a:defRPr>
            </a:lvl1pPr>
          </a:lstStyle>
          <a:p>
            <a:r>
              <a:rPr lang="en-US" dirty="0"/>
              <a:t>Thank you</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19418" y="3787053"/>
            <a:ext cx="2766715" cy="771205"/>
          </a:xfrm>
          <a:prstGeom prst="rect">
            <a:avLst/>
          </a:prstGeom>
        </p:spPr>
      </p:pic>
    </p:spTree>
    <p:extLst>
      <p:ext uri="{BB962C8B-B14F-4D97-AF65-F5344CB8AC3E}">
        <p14:creationId xmlns:p14="http://schemas.microsoft.com/office/powerpoint/2010/main" val="110754273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Outro Opt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7200" b="1">
                <a:solidFill>
                  <a:schemeClr val="bg1"/>
                </a:solidFill>
              </a:defRPr>
            </a:lvl1pPr>
          </a:lstStyle>
          <a:p>
            <a:r>
              <a:rPr lang="en-US" dirty="0"/>
              <a:t>Thank you</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19418" y="3787053"/>
            <a:ext cx="2766715" cy="771205"/>
          </a:xfrm>
          <a:prstGeom prst="rect">
            <a:avLst/>
          </a:prstGeom>
        </p:spPr>
      </p:pic>
    </p:spTree>
    <p:extLst>
      <p:ext uri="{BB962C8B-B14F-4D97-AF65-F5344CB8AC3E}">
        <p14:creationId xmlns:p14="http://schemas.microsoft.com/office/powerpoint/2010/main" val="2295598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Opt1: Donor Services">
    <p:spTree>
      <p:nvGrpSpPr>
        <p:cNvPr id="1" name=""/>
        <p:cNvGrpSpPr/>
        <p:nvPr/>
      </p:nvGrpSpPr>
      <p:grpSpPr>
        <a:xfrm>
          <a:off x="0" y="0"/>
          <a:ext cx="0" cy="0"/>
          <a:chOff x="0" y="0"/>
          <a:chExt cx="0" cy="0"/>
        </a:xfrm>
      </p:grpSpPr>
      <p:sp>
        <p:nvSpPr>
          <p:cNvPr id="6" name="Text Placeholder 7"/>
          <p:cNvSpPr>
            <a:spLocks noGrp="1"/>
          </p:cNvSpPr>
          <p:nvPr>
            <p:ph type="body" sz="quarter" idx="12"/>
          </p:nvPr>
        </p:nvSpPr>
        <p:spPr>
          <a:xfrm>
            <a:off x="534988" y="3913742"/>
            <a:ext cx="4860796" cy="714375"/>
          </a:xfrm>
          <a:prstGeom prst="rect">
            <a:avLst/>
          </a:prstGeom>
        </p:spPr>
        <p:txBody>
          <a:bodyPr/>
          <a:lstStyle>
            <a:lvl1pPr marL="0" indent="0" algn="l" defTabSz="914400" rtl="0" eaLnBrk="1" fontAlgn="auto" latinLnBrk="0" hangingPunct="1">
              <a:lnSpc>
                <a:spcPct val="90000"/>
              </a:lnSpc>
              <a:spcBef>
                <a:spcPct val="0"/>
              </a:spcBef>
              <a:spcAft>
                <a:spcPts val="0"/>
              </a:spcAft>
              <a:buNone/>
              <a:defRPr lang="en-US" sz="2000" kern="1200" dirty="0">
                <a:solidFill>
                  <a:schemeClr val="bg2">
                    <a:lumMod val="50000"/>
                  </a:schemeClr>
                </a:solidFill>
                <a:latin typeface="+mj-lt"/>
                <a:ea typeface="+mj-ea"/>
                <a:cs typeface="+mj-cs"/>
              </a:defRPr>
            </a:lvl1pPr>
          </a:lstStyle>
          <a:p>
            <a:pPr lvl="0"/>
            <a:r>
              <a:rPr lang="en-US"/>
              <a:t>Edit Master text styles</a:t>
            </a:r>
          </a:p>
          <a:p>
            <a:pPr lvl="1"/>
            <a:r>
              <a:rPr lang="en-US"/>
              <a:t>Second level</a:t>
            </a:r>
          </a:p>
        </p:txBody>
      </p:sp>
      <p:sp>
        <p:nvSpPr>
          <p:cNvPr id="7" name="Text Placeholder 5"/>
          <p:cNvSpPr>
            <a:spLocks noGrp="1"/>
          </p:cNvSpPr>
          <p:nvPr>
            <p:ph type="body" sz="quarter" idx="11"/>
          </p:nvPr>
        </p:nvSpPr>
        <p:spPr>
          <a:xfrm>
            <a:off x="534988" y="2654300"/>
            <a:ext cx="5091455" cy="1104900"/>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lang="en-US" sz="3600" kern="1200" dirty="0">
                <a:solidFill>
                  <a:schemeClr val="bg2">
                    <a:lumMod val="50000"/>
                  </a:schemeClr>
                </a:solidFill>
                <a:latin typeface="+mj-lt"/>
                <a:ea typeface="+mj-ea"/>
                <a:cs typeface="+mj-cs"/>
              </a:defRPr>
            </a:lvl1pPr>
          </a:lstStyle>
          <a:p>
            <a:pPr lvl="0"/>
            <a:r>
              <a:rPr lang="en-US"/>
              <a:t>Edit Master text styles</a:t>
            </a:r>
          </a:p>
        </p:txBody>
      </p:sp>
      <p:sp>
        <p:nvSpPr>
          <p:cNvPr id="10" name="Content Placeholder 15"/>
          <p:cNvSpPr>
            <a:spLocks noGrp="1"/>
          </p:cNvSpPr>
          <p:nvPr>
            <p:ph sz="quarter" idx="13"/>
          </p:nvPr>
        </p:nvSpPr>
        <p:spPr>
          <a:xfrm>
            <a:off x="534988" y="4843463"/>
            <a:ext cx="2200275" cy="247521"/>
          </a:xfrm>
          <a:prstGeom prst="rect">
            <a:avLst/>
          </a:prstGeom>
        </p:spPr>
        <p:txBody>
          <a:bodyPr/>
          <a:lstStyle>
            <a:lvl1pPr marL="0" indent="0">
              <a:buNone/>
              <a:defRPr lang="en-US" sz="1200" kern="1200" dirty="0">
                <a:solidFill>
                  <a:schemeClr val="tx1">
                    <a:tint val="75000"/>
                  </a:schemeClr>
                </a:solidFill>
                <a:latin typeface="Calibri" panose="020F0502020204030204" pitchFamily="34" charset="0"/>
                <a:ea typeface="+mn-ea"/>
                <a:cs typeface="+mn-cs"/>
              </a:defRPr>
            </a:lvl1pPr>
          </a:lstStyle>
          <a:p>
            <a:pPr lvl="0"/>
            <a:r>
              <a:rPr lang="en-US"/>
              <a:t>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4388" y="711368"/>
            <a:ext cx="4203867" cy="1501558"/>
          </a:xfrm>
          <a:prstGeom prst="rect">
            <a:avLst/>
          </a:prstGeom>
        </p:spPr>
      </p:pic>
    </p:spTree>
    <p:extLst>
      <p:ext uri="{BB962C8B-B14F-4D97-AF65-F5344CB8AC3E}">
        <p14:creationId xmlns:p14="http://schemas.microsoft.com/office/powerpoint/2010/main" val="12348360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 Opt 4: Wound Care">
    <p:spTree>
      <p:nvGrpSpPr>
        <p:cNvPr id="1" name=""/>
        <p:cNvGrpSpPr/>
        <p:nvPr/>
      </p:nvGrpSpPr>
      <p:grpSpPr>
        <a:xfrm>
          <a:off x="0" y="0"/>
          <a:ext cx="0" cy="0"/>
          <a:chOff x="0" y="0"/>
          <a:chExt cx="0" cy="0"/>
        </a:xfrm>
      </p:grpSpPr>
      <p:sp>
        <p:nvSpPr>
          <p:cNvPr id="6" name="Text Placeholder 7"/>
          <p:cNvSpPr>
            <a:spLocks noGrp="1"/>
          </p:cNvSpPr>
          <p:nvPr>
            <p:ph type="body" sz="quarter" idx="12"/>
          </p:nvPr>
        </p:nvSpPr>
        <p:spPr>
          <a:xfrm>
            <a:off x="534988" y="3913742"/>
            <a:ext cx="4860796" cy="714375"/>
          </a:xfrm>
          <a:prstGeom prst="rect">
            <a:avLst/>
          </a:prstGeom>
        </p:spPr>
        <p:txBody>
          <a:bodyPr/>
          <a:lstStyle>
            <a:lvl1pPr marL="0" indent="0" algn="l" defTabSz="914400" rtl="0" eaLnBrk="1" fontAlgn="auto" latinLnBrk="0" hangingPunct="1">
              <a:lnSpc>
                <a:spcPct val="90000"/>
              </a:lnSpc>
              <a:spcBef>
                <a:spcPct val="0"/>
              </a:spcBef>
              <a:spcAft>
                <a:spcPts val="0"/>
              </a:spcAft>
              <a:buNone/>
              <a:defRPr lang="en-US" sz="2000" kern="1200" dirty="0">
                <a:solidFill>
                  <a:schemeClr val="bg2">
                    <a:lumMod val="50000"/>
                  </a:schemeClr>
                </a:solidFill>
                <a:latin typeface="+mj-lt"/>
                <a:ea typeface="+mj-ea"/>
                <a:cs typeface="+mj-cs"/>
              </a:defRPr>
            </a:lvl1pPr>
          </a:lstStyle>
          <a:p>
            <a:pPr lvl="0"/>
            <a:r>
              <a:rPr lang="en-US"/>
              <a:t>Edit Master text styles</a:t>
            </a:r>
          </a:p>
          <a:p>
            <a:pPr lvl="1"/>
            <a:r>
              <a:rPr lang="en-US"/>
              <a:t>Second level</a:t>
            </a:r>
          </a:p>
        </p:txBody>
      </p:sp>
      <p:sp>
        <p:nvSpPr>
          <p:cNvPr id="7" name="Text Placeholder 5"/>
          <p:cNvSpPr>
            <a:spLocks noGrp="1"/>
          </p:cNvSpPr>
          <p:nvPr>
            <p:ph type="body" sz="quarter" idx="11"/>
          </p:nvPr>
        </p:nvSpPr>
        <p:spPr>
          <a:xfrm>
            <a:off x="534988" y="2654300"/>
            <a:ext cx="5091455" cy="1104900"/>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lang="en-US" sz="3600" kern="1200" dirty="0">
                <a:solidFill>
                  <a:schemeClr val="bg2">
                    <a:lumMod val="50000"/>
                  </a:schemeClr>
                </a:solidFill>
                <a:latin typeface="+mj-lt"/>
                <a:ea typeface="+mj-ea"/>
                <a:cs typeface="+mj-cs"/>
              </a:defRPr>
            </a:lvl1pPr>
          </a:lstStyle>
          <a:p>
            <a:pPr lvl="0"/>
            <a:r>
              <a:rPr lang="en-US"/>
              <a:t>Edit Master text styles</a:t>
            </a:r>
          </a:p>
        </p:txBody>
      </p:sp>
      <p:sp>
        <p:nvSpPr>
          <p:cNvPr id="10" name="Content Placeholder 15"/>
          <p:cNvSpPr>
            <a:spLocks noGrp="1"/>
          </p:cNvSpPr>
          <p:nvPr>
            <p:ph sz="quarter" idx="13"/>
          </p:nvPr>
        </p:nvSpPr>
        <p:spPr>
          <a:xfrm>
            <a:off x="534988" y="4843463"/>
            <a:ext cx="2200275" cy="247521"/>
          </a:xfrm>
          <a:prstGeom prst="rect">
            <a:avLst/>
          </a:prstGeom>
        </p:spPr>
        <p:txBody>
          <a:bodyPr/>
          <a:lstStyle>
            <a:lvl1pPr marL="0" indent="0">
              <a:buNone/>
              <a:defRPr lang="en-US" sz="1200" kern="1200" dirty="0">
                <a:solidFill>
                  <a:schemeClr val="tx1">
                    <a:tint val="75000"/>
                  </a:schemeClr>
                </a:solidFill>
                <a:latin typeface="Calibri" panose="020F0502020204030204" pitchFamily="34" charset="0"/>
                <a:ea typeface="+mn-ea"/>
                <a:cs typeface="+mn-cs"/>
              </a:defRPr>
            </a:lvl1pPr>
          </a:lstStyle>
          <a:p>
            <a:pPr lvl="0"/>
            <a:r>
              <a:rPr lang="en-US"/>
              <a:t>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4388" y="708250"/>
            <a:ext cx="4203867" cy="1500891"/>
          </a:xfrm>
          <a:prstGeom prst="rect">
            <a:avLst/>
          </a:prstGeom>
        </p:spPr>
      </p:pic>
    </p:spTree>
    <p:extLst>
      <p:ext uri="{BB962C8B-B14F-4D97-AF65-F5344CB8AC3E}">
        <p14:creationId xmlns:p14="http://schemas.microsoft.com/office/powerpoint/2010/main" val="1897244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2"/>
          <p:cNvPicPr>
            <a:picLocks noChangeAspect="1"/>
          </p:cNvPicPr>
          <p:nvPr userDrawn="1"/>
        </p:nvPicPr>
        <p:blipFill rotWithShape="1">
          <a:blip r:embed="rId2">
            <a:extLst>
              <a:ext uri="{28A0092B-C50C-407E-A947-70E740481C1C}">
                <a14:useLocalDpi xmlns:a14="http://schemas.microsoft.com/office/drawing/2010/main" val="0"/>
              </a:ext>
            </a:extLst>
          </a:blip>
          <a:srcRect r="66036"/>
          <a:stretch/>
        </p:blipFill>
        <p:spPr bwMode="auto">
          <a:xfrm>
            <a:off x="4763" y="0"/>
            <a:ext cx="413757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7039F17D-8BEF-43A1-9738-45610554B60F}"/>
              </a:ext>
            </a:extLst>
          </p:cNvPr>
          <p:cNvCxnSpPr/>
          <p:nvPr userDrawn="1"/>
        </p:nvCxnSpPr>
        <p:spPr>
          <a:xfrm>
            <a:off x="4262438" y="3805238"/>
            <a:ext cx="6134100" cy="0"/>
          </a:xfrm>
          <a:prstGeom prst="line">
            <a:avLst/>
          </a:prstGeom>
          <a:ln w="158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6"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8763" y="6197600"/>
            <a:ext cx="139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4130040" y="2644090"/>
            <a:ext cx="5478194" cy="1083848"/>
          </a:xfrm>
          <a:prstGeom prst="rect">
            <a:avLst/>
          </a:prstGeom>
        </p:spPr>
        <p:txBody>
          <a:bodyPr anchor="b" anchorCtr="0">
            <a:noAutofit/>
          </a:bodyPr>
          <a:lstStyle>
            <a:lvl1pPr>
              <a:defRPr sz="3600">
                <a:solidFill>
                  <a:schemeClr val="accent3">
                    <a:lumMod val="75000"/>
                  </a:schemeClr>
                </a:solidFill>
              </a:defRPr>
            </a:lvl1pPr>
          </a:lstStyle>
          <a:p>
            <a:r>
              <a:rPr lang="en-US" dirty="0"/>
              <a:t>Click to edit Master title style</a:t>
            </a:r>
          </a:p>
        </p:txBody>
      </p:sp>
      <p:sp>
        <p:nvSpPr>
          <p:cNvPr id="11" name="Text Placeholder 8"/>
          <p:cNvSpPr>
            <a:spLocks noGrp="1"/>
          </p:cNvSpPr>
          <p:nvPr>
            <p:ph type="body" sz="quarter" idx="10"/>
          </p:nvPr>
        </p:nvSpPr>
        <p:spPr>
          <a:xfrm>
            <a:off x="4141788" y="3878264"/>
            <a:ext cx="5938837" cy="396282"/>
          </a:xfrm>
          <a:prstGeom prst="rect">
            <a:avLst/>
          </a:prstGeom>
        </p:spPr>
        <p:txBody>
          <a:bodyPr/>
          <a:lstStyle>
            <a:lvl1pPr marL="0" indent="0">
              <a:buFontTx/>
              <a:buNone/>
              <a:defRPr sz="1800">
                <a:solidFill>
                  <a:schemeClr val="bg2">
                    <a:lumMod val="50000"/>
                  </a:schemeClr>
                </a:solidFill>
              </a:defRPr>
            </a:lvl1pPr>
            <a:lvl2pPr marL="457200" indent="0">
              <a:buNone/>
              <a:defRPr sz="1800">
                <a:solidFill>
                  <a:schemeClr val="bg2">
                    <a:lumMod val="50000"/>
                  </a:schemeClr>
                </a:solidFill>
              </a:defRPr>
            </a:lvl2pPr>
            <a:lvl3pPr marL="914400" indent="0">
              <a:buNone/>
              <a:defRPr sz="1800">
                <a:solidFill>
                  <a:schemeClr val="bg2">
                    <a:lumMod val="50000"/>
                  </a:schemeClr>
                </a:solidFill>
              </a:defRPr>
            </a:lvl3pPr>
            <a:lvl4pPr marL="1371600" indent="0">
              <a:buNone/>
              <a:defRPr sz="1800">
                <a:solidFill>
                  <a:schemeClr val="bg2">
                    <a:lumMod val="50000"/>
                  </a:schemeClr>
                </a:solidFill>
              </a:defRPr>
            </a:lvl4pPr>
            <a:lvl5pPr marL="1828800" indent="0">
              <a:buNone/>
              <a:defRPr sz="1800">
                <a:solidFill>
                  <a:schemeClr val="bg2">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1758049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2"/>
          <p:cNvPicPr>
            <a:picLocks noChangeAspect="1"/>
          </p:cNvPicPr>
          <p:nvPr userDrawn="1"/>
        </p:nvPicPr>
        <p:blipFill rotWithShape="1">
          <a:blip r:embed="rId2">
            <a:extLst>
              <a:ext uri="{28A0092B-C50C-407E-A947-70E740481C1C}">
                <a14:useLocalDpi xmlns:a14="http://schemas.microsoft.com/office/drawing/2010/main" val="0"/>
              </a:ext>
            </a:extLst>
          </a:blip>
          <a:srcRect r="66218"/>
          <a:stretch/>
        </p:blipFill>
        <p:spPr bwMode="auto">
          <a:xfrm>
            <a:off x="4763" y="0"/>
            <a:ext cx="411554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B84D7F9A-CAAC-4E69-83D7-151C15BAA02E}"/>
              </a:ext>
            </a:extLst>
          </p:cNvPr>
          <p:cNvCxnSpPr/>
          <p:nvPr userDrawn="1"/>
        </p:nvCxnSpPr>
        <p:spPr>
          <a:xfrm>
            <a:off x="4262438" y="3805238"/>
            <a:ext cx="6134100" cy="0"/>
          </a:xfrm>
          <a:prstGeom prst="line">
            <a:avLst/>
          </a:prstGeom>
          <a:ln w="158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8763" y="6197600"/>
            <a:ext cx="139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130040" y="2644090"/>
            <a:ext cx="5478194" cy="1083848"/>
          </a:xfrm>
          <a:prstGeom prst="rect">
            <a:avLst/>
          </a:prstGeom>
        </p:spPr>
        <p:txBody>
          <a:bodyPr anchor="b" anchorCtr="0">
            <a:noAutofit/>
          </a:bodyPr>
          <a:lstStyle>
            <a:lvl1pPr>
              <a:defRPr sz="3600">
                <a:solidFill>
                  <a:schemeClr val="accent3">
                    <a:lumMod val="75000"/>
                  </a:schemeClr>
                </a:solidFill>
              </a:defRPr>
            </a:lvl1pPr>
          </a:lstStyle>
          <a:p>
            <a:r>
              <a:rPr lang="en-US"/>
              <a:t>Click to edit Master title style</a:t>
            </a:r>
            <a:endParaRPr lang="en-US" dirty="0"/>
          </a:p>
        </p:txBody>
      </p:sp>
      <p:sp>
        <p:nvSpPr>
          <p:cNvPr id="11" name="Text Placeholder 8"/>
          <p:cNvSpPr>
            <a:spLocks noGrp="1"/>
          </p:cNvSpPr>
          <p:nvPr>
            <p:ph type="body" sz="quarter" idx="10"/>
          </p:nvPr>
        </p:nvSpPr>
        <p:spPr>
          <a:xfrm>
            <a:off x="4141788" y="3878264"/>
            <a:ext cx="5938837" cy="396282"/>
          </a:xfrm>
          <a:prstGeom prst="rect">
            <a:avLst/>
          </a:prstGeom>
        </p:spPr>
        <p:txBody>
          <a:bodyPr/>
          <a:lstStyle>
            <a:lvl1pPr marL="0" indent="0">
              <a:buFontTx/>
              <a:buNone/>
              <a:defRPr sz="1800">
                <a:solidFill>
                  <a:schemeClr val="bg2">
                    <a:lumMod val="50000"/>
                  </a:schemeClr>
                </a:solidFill>
              </a:defRPr>
            </a:lvl1pPr>
            <a:lvl2pPr marL="457200" indent="0">
              <a:buNone/>
              <a:defRPr sz="1800">
                <a:solidFill>
                  <a:schemeClr val="bg2">
                    <a:lumMod val="50000"/>
                  </a:schemeClr>
                </a:solidFill>
              </a:defRPr>
            </a:lvl2pPr>
            <a:lvl3pPr marL="914400" indent="0">
              <a:buNone/>
              <a:defRPr sz="1800">
                <a:solidFill>
                  <a:schemeClr val="bg2">
                    <a:lumMod val="50000"/>
                  </a:schemeClr>
                </a:solidFill>
              </a:defRPr>
            </a:lvl3pPr>
            <a:lvl4pPr marL="1371600" indent="0">
              <a:buNone/>
              <a:defRPr sz="1800">
                <a:solidFill>
                  <a:schemeClr val="bg2">
                    <a:lumMod val="50000"/>
                  </a:schemeClr>
                </a:solidFill>
              </a:defRPr>
            </a:lvl4pPr>
            <a:lvl5pPr marL="1828800" indent="0">
              <a:buNone/>
              <a:defRPr sz="1800">
                <a:solidFill>
                  <a:schemeClr val="bg2">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966378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2"/>
          <p:cNvPicPr>
            <a:picLocks noChangeAspect="1"/>
          </p:cNvPicPr>
          <p:nvPr userDrawn="1"/>
        </p:nvPicPr>
        <p:blipFill rotWithShape="1">
          <a:blip r:embed="rId2">
            <a:extLst>
              <a:ext uri="{28A0092B-C50C-407E-A947-70E740481C1C}">
                <a14:useLocalDpi xmlns:a14="http://schemas.microsoft.com/office/drawing/2010/main" val="0"/>
              </a:ext>
            </a:extLst>
          </a:blip>
          <a:srcRect r="66398"/>
          <a:stretch/>
        </p:blipFill>
        <p:spPr bwMode="auto">
          <a:xfrm>
            <a:off x="4764" y="0"/>
            <a:ext cx="40935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48BDE14D-ABAF-4CA2-873C-7AB66CAABC4A}"/>
              </a:ext>
            </a:extLst>
          </p:cNvPr>
          <p:cNvCxnSpPr/>
          <p:nvPr userDrawn="1"/>
        </p:nvCxnSpPr>
        <p:spPr>
          <a:xfrm>
            <a:off x="4262438" y="3805238"/>
            <a:ext cx="6134100" cy="0"/>
          </a:xfrm>
          <a:prstGeom prst="line">
            <a:avLst/>
          </a:prstGeom>
          <a:ln w="158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8763" y="6197600"/>
            <a:ext cx="139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130040" y="2644090"/>
            <a:ext cx="5478194" cy="1083848"/>
          </a:xfrm>
          <a:prstGeom prst="rect">
            <a:avLst/>
          </a:prstGeom>
        </p:spPr>
        <p:txBody>
          <a:bodyPr anchor="b" anchorCtr="0">
            <a:noAutofit/>
          </a:bodyPr>
          <a:lstStyle>
            <a:lvl1pPr>
              <a:defRPr sz="3600">
                <a:solidFill>
                  <a:schemeClr val="accent3">
                    <a:lumMod val="75000"/>
                  </a:schemeClr>
                </a:solidFill>
              </a:defRPr>
            </a:lvl1pPr>
          </a:lstStyle>
          <a:p>
            <a:r>
              <a:rPr lang="en-US"/>
              <a:t>Click to edit Master title style</a:t>
            </a:r>
            <a:endParaRPr lang="en-US" dirty="0"/>
          </a:p>
        </p:txBody>
      </p:sp>
      <p:sp>
        <p:nvSpPr>
          <p:cNvPr id="11" name="Text Placeholder 8"/>
          <p:cNvSpPr>
            <a:spLocks noGrp="1"/>
          </p:cNvSpPr>
          <p:nvPr>
            <p:ph type="body" sz="quarter" idx="10"/>
          </p:nvPr>
        </p:nvSpPr>
        <p:spPr>
          <a:xfrm>
            <a:off x="4141788" y="3878264"/>
            <a:ext cx="5938837" cy="396282"/>
          </a:xfrm>
          <a:prstGeom prst="rect">
            <a:avLst/>
          </a:prstGeom>
        </p:spPr>
        <p:txBody>
          <a:bodyPr/>
          <a:lstStyle>
            <a:lvl1pPr marL="0" indent="0">
              <a:buFontTx/>
              <a:buNone/>
              <a:defRPr sz="1800">
                <a:solidFill>
                  <a:schemeClr val="bg2">
                    <a:lumMod val="50000"/>
                  </a:schemeClr>
                </a:solidFill>
              </a:defRPr>
            </a:lvl1pPr>
            <a:lvl2pPr marL="457200" indent="0">
              <a:buNone/>
              <a:defRPr sz="1800">
                <a:solidFill>
                  <a:schemeClr val="bg2">
                    <a:lumMod val="50000"/>
                  </a:schemeClr>
                </a:solidFill>
              </a:defRPr>
            </a:lvl2pPr>
            <a:lvl3pPr marL="914400" indent="0">
              <a:buNone/>
              <a:defRPr sz="1800">
                <a:solidFill>
                  <a:schemeClr val="bg2">
                    <a:lumMod val="50000"/>
                  </a:schemeClr>
                </a:solidFill>
              </a:defRPr>
            </a:lvl3pPr>
            <a:lvl4pPr marL="1371600" indent="0">
              <a:buNone/>
              <a:defRPr sz="1800">
                <a:solidFill>
                  <a:schemeClr val="bg2">
                    <a:lumMod val="50000"/>
                  </a:schemeClr>
                </a:solidFill>
              </a:defRPr>
            </a:lvl4pPr>
            <a:lvl5pPr marL="1828800" indent="0">
              <a:buNone/>
              <a:defRPr sz="1800">
                <a:solidFill>
                  <a:schemeClr val="bg2">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23971823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2"/>
          <p:cNvPicPr>
            <a:picLocks noChangeAspect="1"/>
          </p:cNvPicPr>
          <p:nvPr userDrawn="1"/>
        </p:nvPicPr>
        <p:blipFill rotWithShape="1">
          <a:blip r:embed="rId2">
            <a:extLst>
              <a:ext uri="{28A0092B-C50C-407E-A947-70E740481C1C}">
                <a14:useLocalDpi xmlns:a14="http://schemas.microsoft.com/office/drawing/2010/main" val="0"/>
              </a:ext>
            </a:extLst>
          </a:blip>
          <a:srcRect r="66127"/>
          <a:stretch/>
        </p:blipFill>
        <p:spPr bwMode="auto">
          <a:xfrm>
            <a:off x="4764" y="0"/>
            <a:ext cx="41265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4616CB07-D819-4005-9EF6-2338BBA1707A}"/>
              </a:ext>
            </a:extLst>
          </p:cNvPr>
          <p:cNvCxnSpPr/>
          <p:nvPr userDrawn="1"/>
        </p:nvCxnSpPr>
        <p:spPr>
          <a:xfrm>
            <a:off x="4262438" y="3805238"/>
            <a:ext cx="6134100" cy="0"/>
          </a:xfrm>
          <a:prstGeom prst="line">
            <a:avLst/>
          </a:prstGeom>
          <a:ln w="158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8"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8763" y="6197600"/>
            <a:ext cx="139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130040" y="2644090"/>
            <a:ext cx="5478194" cy="1083848"/>
          </a:xfrm>
          <a:prstGeom prst="rect">
            <a:avLst/>
          </a:prstGeom>
        </p:spPr>
        <p:txBody>
          <a:bodyPr anchor="b" anchorCtr="0">
            <a:noAutofit/>
          </a:bodyPr>
          <a:lstStyle>
            <a:lvl1pPr>
              <a:defRPr sz="3600">
                <a:solidFill>
                  <a:schemeClr val="accent3">
                    <a:lumMod val="75000"/>
                  </a:schemeClr>
                </a:solidFill>
              </a:defRPr>
            </a:lvl1pPr>
          </a:lstStyle>
          <a:p>
            <a:r>
              <a:rPr lang="en-US"/>
              <a:t>Click to edit Master title style</a:t>
            </a:r>
            <a:endParaRPr lang="en-US" dirty="0"/>
          </a:p>
        </p:txBody>
      </p:sp>
      <p:sp>
        <p:nvSpPr>
          <p:cNvPr id="11" name="Text Placeholder 8"/>
          <p:cNvSpPr>
            <a:spLocks noGrp="1"/>
          </p:cNvSpPr>
          <p:nvPr>
            <p:ph type="body" sz="quarter" idx="10"/>
          </p:nvPr>
        </p:nvSpPr>
        <p:spPr>
          <a:xfrm>
            <a:off x="4141788" y="3878264"/>
            <a:ext cx="5938837" cy="396282"/>
          </a:xfrm>
          <a:prstGeom prst="rect">
            <a:avLst/>
          </a:prstGeom>
        </p:spPr>
        <p:txBody>
          <a:bodyPr/>
          <a:lstStyle>
            <a:lvl1pPr marL="0" indent="0">
              <a:buFontTx/>
              <a:buNone/>
              <a:defRPr sz="1800">
                <a:solidFill>
                  <a:schemeClr val="bg2">
                    <a:lumMod val="50000"/>
                  </a:schemeClr>
                </a:solidFill>
              </a:defRPr>
            </a:lvl1pPr>
            <a:lvl2pPr marL="457200" indent="0">
              <a:buNone/>
              <a:defRPr sz="1800">
                <a:solidFill>
                  <a:schemeClr val="bg2">
                    <a:lumMod val="50000"/>
                  </a:schemeClr>
                </a:solidFill>
              </a:defRPr>
            </a:lvl2pPr>
            <a:lvl3pPr marL="914400" indent="0">
              <a:buNone/>
              <a:defRPr sz="1800">
                <a:solidFill>
                  <a:schemeClr val="bg2">
                    <a:lumMod val="50000"/>
                  </a:schemeClr>
                </a:solidFill>
              </a:defRPr>
            </a:lvl3pPr>
            <a:lvl4pPr marL="1371600" indent="0">
              <a:buNone/>
              <a:defRPr sz="1800">
                <a:solidFill>
                  <a:schemeClr val="bg2">
                    <a:lumMod val="50000"/>
                  </a:schemeClr>
                </a:solidFill>
              </a:defRPr>
            </a:lvl4pPr>
            <a:lvl5pPr marL="1828800" indent="0">
              <a:buNone/>
              <a:defRPr sz="1800">
                <a:solidFill>
                  <a:schemeClr val="bg2">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54820204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cxnSp>
        <p:nvCxnSpPr>
          <p:cNvPr id="8" name="Straight Connector 7">
            <a:extLst>
              <a:ext uri="{FF2B5EF4-FFF2-40B4-BE49-F238E27FC236}">
                <a16:creationId xmlns:a16="http://schemas.microsoft.com/office/drawing/2014/main" id="{7039F17D-8BEF-43A1-9738-45610554B60F}"/>
              </a:ext>
            </a:extLst>
          </p:cNvPr>
          <p:cNvCxnSpPr/>
          <p:nvPr userDrawn="1"/>
        </p:nvCxnSpPr>
        <p:spPr>
          <a:xfrm>
            <a:off x="4262438" y="3805238"/>
            <a:ext cx="6134100" cy="0"/>
          </a:xfrm>
          <a:prstGeom prst="line">
            <a:avLst/>
          </a:prstGeom>
          <a:ln w="158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userDrawn="1"/>
        </p:nvSpPr>
        <p:spPr>
          <a:xfrm>
            <a:off x="4130039" y="2644090"/>
            <a:ext cx="6120865" cy="1083848"/>
          </a:xfrm>
          <a:prstGeom prst="rect">
            <a:avLst/>
          </a:prstGeom>
        </p:spPr>
        <p:txBody>
          <a:bodyPr anchor="b" anchorCtr="0">
            <a:noAutofit/>
          </a:bodyPr>
          <a:lstStyle>
            <a:lvl1pPr algn="l" defTabSz="914400" rtl="0" eaLnBrk="1" latinLnBrk="0" hangingPunct="1">
              <a:lnSpc>
                <a:spcPct val="90000"/>
              </a:lnSpc>
              <a:spcBef>
                <a:spcPct val="0"/>
              </a:spcBef>
              <a:buNone/>
              <a:defRPr sz="3600" kern="1200">
                <a:solidFill>
                  <a:schemeClr val="accent3">
                    <a:lumMod val="75000"/>
                  </a:schemeClr>
                </a:solidFill>
                <a:latin typeface="+mj-lt"/>
                <a:ea typeface="+mj-ea"/>
                <a:cs typeface="+mj-cs"/>
              </a:defRPr>
            </a:lvl1pPr>
          </a:lstStyle>
          <a:p>
            <a:pPr fontAlgn="auto">
              <a:spcAft>
                <a:spcPts val="0"/>
              </a:spcAft>
            </a:pPr>
            <a:r>
              <a:rPr lang="en-US" dirty="0">
                <a:solidFill>
                  <a:schemeClr val="bg1"/>
                </a:solidFill>
              </a:rPr>
              <a:t>Click to edit Master title style</a:t>
            </a:r>
          </a:p>
        </p:txBody>
      </p:sp>
      <p:sp>
        <p:nvSpPr>
          <p:cNvPr id="10" name="Text Placeholder 8"/>
          <p:cNvSpPr txBox="1">
            <a:spLocks/>
          </p:cNvSpPr>
          <p:nvPr userDrawn="1"/>
        </p:nvSpPr>
        <p:spPr>
          <a:xfrm>
            <a:off x="4141788" y="3878264"/>
            <a:ext cx="5938837" cy="396282"/>
          </a:xfrm>
          <a:prstGeom prst="rect">
            <a:avLst/>
          </a:prstGeom>
        </p:spPr>
        <p:txBody>
          <a:bodyPr/>
          <a:lstStyle>
            <a:lvl1pPr marL="0" indent="0" algn="l" defTabSz="914400" rtl="0" eaLnBrk="1" latinLnBrk="0" hangingPunct="1">
              <a:lnSpc>
                <a:spcPct val="90000"/>
              </a:lnSpc>
              <a:spcBef>
                <a:spcPts val="1000"/>
              </a:spcBef>
              <a:buFontTx/>
              <a:buNone/>
              <a:defRPr sz="1800" kern="1200">
                <a:solidFill>
                  <a:schemeClr val="bg2">
                    <a:lumMod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dirty="0">
                <a:solidFill>
                  <a:schemeClr val="bg1"/>
                </a:solidFill>
              </a:rPr>
              <a:t>Click to edit Master text styles</a:t>
            </a:r>
          </a:p>
        </p:txBody>
      </p:sp>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t="32934" b="34035"/>
          <a:stretch/>
        </p:blipFill>
        <p:spPr>
          <a:xfrm>
            <a:off x="8828431" y="5426241"/>
            <a:ext cx="3361200" cy="1110241"/>
          </a:xfrm>
          <a:prstGeom prst="rect">
            <a:avLst/>
          </a:prstGeom>
        </p:spPr>
      </p:pic>
    </p:spTree>
    <p:extLst>
      <p:ext uri="{BB962C8B-B14F-4D97-AF65-F5344CB8AC3E}">
        <p14:creationId xmlns:p14="http://schemas.microsoft.com/office/powerpoint/2010/main" val="1369861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cxnSp>
        <p:nvCxnSpPr>
          <p:cNvPr id="7" name="Straight Connector 6">
            <a:extLst>
              <a:ext uri="{FF2B5EF4-FFF2-40B4-BE49-F238E27FC236}">
                <a16:creationId xmlns:a16="http://schemas.microsoft.com/office/drawing/2014/main" id="{7039F17D-8BEF-43A1-9738-45610554B60F}"/>
              </a:ext>
            </a:extLst>
          </p:cNvPr>
          <p:cNvCxnSpPr/>
          <p:nvPr userDrawn="1"/>
        </p:nvCxnSpPr>
        <p:spPr>
          <a:xfrm>
            <a:off x="4262438" y="3805238"/>
            <a:ext cx="6134100" cy="0"/>
          </a:xfrm>
          <a:prstGeom prst="line">
            <a:avLst/>
          </a:prstGeom>
          <a:ln w="158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userDrawn="1"/>
        </p:nvSpPr>
        <p:spPr>
          <a:xfrm>
            <a:off x="4130039" y="2644090"/>
            <a:ext cx="6120865" cy="1083848"/>
          </a:xfrm>
          <a:prstGeom prst="rect">
            <a:avLst/>
          </a:prstGeom>
        </p:spPr>
        <p:txBody>
          <a:bodyPr anchor="b" anchorCtr="0">
            <a:noAutofit/>
          </a:bodyPr>
          <a:lstStyle>
            <a:lvl1pPr algn="l" defTabSz="914400" rtl="0" eaLnBrk="1" latinLnBrk="0" hangingPunct="1">
              <a:lnSpc>
                <a:spcPct val="90000"/>
              </a:lnSpc>
              <a:spcBef>
                <a:spcPct val="0"/>
              </a:spcBef>
              <a:buNone/>
              <a:defRPr sz="3600" kern="1200">
                <a:solidFill>
                  <a:schemeClr val="accent3">
                    <a:lumMod val="75000"/>
                  </a:schemeClr>
                </a:solidFill>
                <a:latin typeface="+mj-lt"/>
                <a:ea typeface="+mj-ea"/>
                <a:cs typeface="+mj-cs"/>
              </a:defRPr>
            </a:lvl1pPr>
          </a:lstStyle>
          <a:p>
            <a:pPr fontAlgn="auto">
              <a:spcAft>
                <a:spcPts val="0"/>
              </a:spcAft>
            </a:pPr>
            <a:r>
              <a:rPr lang="en-US" dirty="0">
                <a:solidFill>
                  <a:schemeClr val="bg1"/>
                </a:solidFill>
              </a:rPr>
              <a:t>Click to edit Master title style</a:t>
            </a:r>
          </a:p>
        </p:txBody>
      </p:sp>
      <p:sp>
        <p:nvSpPr>
          <p:cNvPr id="9" name="Text Placeholder 8"/>
          <p:cNvSpPr txBox="1">
            <a:spLocks/>
          </p:cNvSpPr>
          <p:nvPr userDrawn="1"/>
        </p:nvSpPr>
        <p:spPr>
          <a:xfrm>
            <a:off x="4141788" y="3878264"/>
            <a:ext cx="5938837" cy="396282"/>
          </a:xfrm>
          <a:prstGeom prst="rect">
            <a:avLst/>
          </a:prstGeom>
        </p:spPr>
        <p:txBody>
          <a:bodyPr/>
          <a:lstStyle>
            <a:lvl1pPr marL="0" indent="0" algn="l" defTabSz="914400" rtl="0" eaLnBrk="1" latinLnBrk="0" hangingPunct="1">
              <a:lnSpc>
                <a:spcPct val="90000"/>
              </a:lnSpc>
              <a:spcBef>
                <a:spcPts val="1000"/>
              </a:spcBef>
              <a:buFontTx/>
              <a:buNone/>
              <a:defRPr sz="1800" kern="1200">
                <a:solidFill>
                  <a:schemeClr val="bg2">
                    <a:lumMod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dirty="0">
                <a:solidFill>
                  <a:schemeClr val="bg1"/>
                </a:solidFill>
              </a:rPr>
              <a:t>Click to edit Master text styles</a:t>
            </a:r>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t="32934" b="34035"/>
          <a:stretch/>
        </p:blipFill>
        <p:spPr>
          <a:xfrm>
            <a:off x="8828431" y="5426241"/>
            <a:ext cx="3361200" cy="1110241"/>
          </a:xfrm>
          <a:prstGeom prst="rect">
            <a:avLst/>
          </a:prstGeom>
        </p:spPr>
      </p:pic>
      <p:pic>
        <p:nvPicPr>
          <p:cNvPr id="11" name="Picture 18" descr="orthofix-stacked-logo.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80625" y="357638"/>
            <a:ext cx="16891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49277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cxnSp>
        <p:nvCxnSpPr>
          <p:cNvPr id="6" name="Straight Connector 5">
            <a:extLst>
              <a:ext uri="{FF2B5EF4-FFF2-40B4-BE49-F238E27FC236}">
                <a16:creationId xmlns:a16="http://schemas.microsoft.com/office/drawing/2014/main" id="{7039F17D-8BEF-43A1-9738-45610554B60F}"/>
              </a:ext>
            </a:extLst>
          </p:cNvPr>
          <p:cNvCxnSpPr/>
          <p:nvPr userDrawn="1"/>
        </p:nvCxnSpPr>
        <p:spPr>
          <a:xfrm>
            <a:off x="4262438" y="3805238"/>
            <a:ext cx="6134100" cy="0"/>
          </a:xfrm>
          <a:prstGeom prst="line">
            <a:avLst/>
          </a:prstGeom>
          <a:ln w="158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userDrawn="1"/>
        </p:nvSpPr>
        <p:spPr>
          <a:xfrm>
            <a:off x="4130039" y="2644090"/>
            <a:ext cx="6120865" cy="1083848"/>
          </a:xfrm>
          <a:prstGeom prst="rect">
            <a:avLst/>
          </a:prstGeom>
        </p:spPr>
        <p:txBody>
          <a:bodyPr anchor="b" anchorCtr="0">
            <a:noAutofit/>
          </a:bodyPr>
          <a:lstStyle>
            <a:lvl1pPr algn="l" defTabSz="914400" rtl="0" eaLnBrk="1" latinLnBrk="0" hangingPunct="1">
              <a:lnSpc>
                <a:spcPct val="90000"/>
              </a:lnSpc>
              <a:spcBef>
                <a:spcPct val="0"/>
              </a:spcBef>
              <a:buNone/>
              <a:defRPr sz="3600" kern="1200">
                <a:solidFill>
                  <a:schemeClr val="accent3">
                    <a:lumMod val="75000"/>
                  </a:schemeClr>
                </a:solidFill>
                <a:latin typeface="+mj-lt"/>
                <a:ea typeface="+mj-ea"/>
                <a:cs typeface="+mj-cs"/>
              </a:defRPr>
            </a:lvl1pPr>
          </a:lstStyle>
          <a:p>
            <a:pPr fontAlgn="auto">
              <a:spcAft>
                <a:spcPts val="0"/>
              </a:spcAft>
            </a:pPr>
            <a:r>
              <a:rPr lang="en-US" dirty="0">
                <a:solidFill>
                  <a:schemeClr val="bg1"/>
                </a:solidFill>
              </a:rPr>
              <a:t>Click to edit Master title style</a:t>
            </a:r>
          </a:p>
        </p:txBody>
      </p:sp>
      <p:sp>
        <p:nvSpPr>
          <p:cNvPr id="8" name="Text Placeholder 8"/>
          <p:cNvSpPr txBox="1">
            <a:spLocks/>
          </p:cNvSpPr>
          <p:nvPr userDrawn="1"/>
        </p:nvSpPr>
        <p:spPr>
          <a:xfrm>
            <a:off x="4141788" y="3878264"/>
            <a:ext cx="5938837" cy="396282"/>
          </a:xfrm>
          <a:prstGeom prst="rect">
            <a:avLst/>
          </a:prstGeom>
        </p:spPr>
        <p:txBody>
          <a:bodyPr/>
          <a:lstStyle>
            <a:lvl1pPr marL="0" indent="0" algn="l" defTabSz="914400" rtl="0" eaLnBrk="1" latinLnBrk="0" hangingPunct="1">
              <a:lnSpc>
                <a:spcPct val="90000"/>
              </a:lnSpc>
              <a:spcBef>
                <a:spcPts val="1000"/>
              </a:spcBef>
              <a:buFontTx/>
              <a:buNone/>
              <a:defRPr sz="1800" kern="1200">
                <a:solidFill>
                  <a:schemeClr val="bg2">
                    <a:lumMod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dirty="0">
                <a:solidFill>
                  <a:schemeClr val="bg1"/>
                </a:solidFill>
              </a:rPr>
              <a:t>Click to edit Master text styles</a:t>
            </a:r>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32934" b="34035"/>
          <a:stretch/>
        </p:blipFill>
        <p:spPr>
          <a:xfrm>
            <a:off x="8828431" y="5426241"/>
            <a:ext cx="3361200" cy="1110241"/>
          </a:xfrm>
          <a:prstGeom prst="rect">
            <a:avLst/>
          </a:prstGeom>
        </p:spPr>
      </p:pic>
      <p:pic>
        <p:nvPicPr>
          <p:cNvPr id="10" name="Picture 22" descr="ConMed_Linvatec.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985702" y="377934"/>
            <a:ext cx="1754188"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884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cxnSp>
        <p:nvCxnSpPr>
          <p:cNvPr id="8" name="Straight Connector 7">
            <a:extLst>
              <a:ext uri="{FF2B5EF4-FFF2-40B4-BE49-F238E27FC236}">
                <a16:creationId xmlns:a16="http://schemas.microsoft.com/office/drawing/2014/main" id="{7039F17D-8BEF-43A1-9738-45610554B60F}"/>
              </a:ext>
            </a:extLst>
          </p:cNvPr>
          <p:cNvCxnSpPr/>
          <p:nvPr userDrawn="1"/>
        </p:nvCxnSpPr>
        <p:spPr>
          <a:xfrm>
            <a:off x="4262438" y="3805238"/>
            <a:ext cx="6134100" cy="0"/>
          </a:xfrm>
          <a:prstGeom prst="line">
            <a:avLst/>
          </a:prstGeom>
          <a:ln w="158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userDrawn="1"/>
        </p:nvSpPr>
        <p:spPr>
          <a:xfrm>
            <a:off x="4130039" y="2644090"/>
            <a:ext cx="6120865" cy="1083848"/>
          </a:xfrm>
          <a:prstGeom prst="rect">
            <a:avLst/>
          </a:prstGeom>
        </p:spPr>
        <p:txBody>
          <a:bodyPr anchor="b" anchorCtr="0">
            <a:noAutofit/>
          </a:bodyPr>
          <a:lstStyle>
            <a:lvl1pPr algn="l" defTabSz="914400" rtl="0" eaLnBrk="1" latinLnBrk="0" hangingPunct="1">
              <a:lnSpc>
                <a:spcPct val="90000"/>
              </a:lnSpc>
              <a:spcBef>
                <a:spcPct val="0"/>
              </a:spcBef>
              <a:buNone/>
              <a:defRPr sz="3600" kern="1200">
                <a:solidFill>
                  <a:schemeClr val="accent3">
                    <a:lumMod val="75000"/>
                  </a:schemeClr>
                </a:solidFill>
                <a:latin typeface="+mj-lt"/>
                <a:ea typeface="+mj-ea"/>
                <a:cs typeface="+mj-cs"/>
              </a:defRPr>
            </a:lvl1pPr>
          </a:lstStyle>
          <a:p>
            <a:pPr fontAlgn="auto">
              <a:spcAft>
                <a:spcPts val="0"/>
              </a:spcAft>
            </a:pPr>
            <a:r>
              <a:rPr lang="en-US" dirty="0">
                <a:solidFill>
                  <a:schemeClr val="bg1"/>
                </a:solidFill>
              </a:rPr>
              <a:t>Click to edit Master title style</a:t>
            </a:r>
          </a:p>
        </p:txBody>
      </p:sp>
      <p:sp>
        <p:nvSpPr>
          <p:cNvPr id="10" name="Text Placeholder 8"/>
          <p:cNvSpPr txBox="1">
            <a:spLocks/>
          </p:cNvSpPr>
          <p:nvPr userDrawn="1"/>
        </p:nvSpPr>
        <p:spPr>
          <a:xfrm>
            <a:off x="4141788" y="3878264"/>
            <a:ext cx="5938837" cy="396282"/>
          </a:xfrm>
          <a:prstGeom prst="rect">
            <a:avLst/>
          </a:prstGeom>
        </p:spPr>
        <p:txBody>
          <a:bodyPr/>
          <a:lstStyle>
            <a:lvl1pPr marL="0" indent="0" algn="l" defTabSz="914400" rtl="0" eaLnBrk="1" latinLnBrk="0" hangingPunct="1">
              <a:lnSpc>
                <a:spcPct val="90000"/>
              </a:lnSpc>
              <a:spcBef>
                <a:spcPts val="1000"/>
              </a:spcBef>
              <a:buFontTx/>
              <a:buNone/>
              <a:defRPr sz="1800" kern="1200">
                <a:solidFill>
                  <a:schemeClr val="bg2">
                    <a:lumMod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dirty="0">
                <a:solidFill>
                  <a:schemeClr val="bg1"/>
                </a:solidFill>
              </a:rPr>
              <a:t>Click to edit Master text styles</a:t>
            </a:r>
          </a:p>
        </p:txBody>
      </p:sp>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10058" t="34912" r="11871" b="34211"/>
          <a:stretch/>
        </p:blipFill>
        <p:spPr>
          <a:xfrm>
            <a:off x="9185756" y="5493722"/>
            <a:ext cx="2605191" cy="1030368"/>
          </a:xfrm>
          <a:prstGeom prst="rect">
            <a:avLst/>
          </a:prstGeom>
        </p:spPr>
      </p:pic>
    </p:spTree>
    <p:extLst>
      <p:ext uri="{BB962C8B-B14F-4D97-AF65-F5344CB8AC3E}">
        <p14:creationId xmlns:p14="http://schemas.microsoft.com/office/powerpoint/2010/main" val="12556452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77" y="-1"/>
            <a:ext cx="12268653" cy="6859333"/>
          </a:xfrm>
          <a:prstGeom prst="rect">
            <a:avLst/>
          </a:prstGeom>
        </p:spPr>
      </p:pic>
      <p:cxnSp>
        <p:nvCxnSpPr>
          <p:cNvPr id="8" name="Straight Connector 7">
            <a:extLst>
              <a:ext uri="{FF2B5EF4-FFF2-40B4-BE49-F238E27FC236}">
                <a16:creationId xmlns:a16="http://schemas.microsoft.com/office/drawing/2014/main" id="{7039F17D-8BEF-43A1-9738-45610554B60F}"/>
              </a:ext>
            </a:extLst>
          </p:cNvPr>
          <p:cNvCxnSpPr/>
          <p:nvPr userDrawn="1"/>
        </p:nvCxnSpPr>
        <p:spPr>
          <a:xfrm>
            <a:off x="4262438" y="3805238"/>
            <a:ext cx="6134100" cy="0"/>
          </a:xfrm>
          <a:prstGeom prst="line">
            <a:avLst/>
          </a:prstGeom>
          <a:ln w="158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userDrawn="1"/>
        </p:nvSpPr>
        <p:spPr>
          <a:xfrm>
            <a:off x="4130039" y="2644090"/>
            <a:ext cx="6120865" cy="1083848"/>
          </a:xfrm>
          <a:prstGeom prst="rect">
            <a:avLst/>
          </a:prstGeom>
        </p:spPr>
        <p:txBody>
          <a:bodyPr anchor="b" anchorCtr="0">
            <a:noAutofit/>
          </a:bodyPr>
          <a:lstStyle>
            <a:lvl1pPr algn="l" defTabSz="914400" rtl="0" eaLnBrk="1" latinLnBrk="0" hangingPunct="1">
              <a:lnSpc>
                <a:spcPct val="90000"/>
              </a:lnSpc>
              <a:spcBef>
                <a:spcPct val="0"/>
              </a:spcBef>
              <a:buNone/>
              <a:defRPr sz="3600" kern="1200">
                <a:solidFill>
                  <a:schemeClr val="accent3">
                    <a:lumMod val="75000"/>
                  </a:schemeClr>
                </a:solidFill>
                <a:latin typeface="+mj-lt"/>
                <a:ea typeface="+mj-ea"/>
                <a:cs typeface="+mj-cs"/>
              </a:defRPr>
            </a:lvl1pPr>
          </a:lstStyle>
          <a:p>
            <a:pPr fontAlgn="auto">
              <a:spcAft>
                <a:spcPts val="0"/>
              </a:spcAft>
            </a:pPr>
            <a:r>
              <a:rPr lang="en-US" dirty="0">
                <a:solidFill>
                  <a:schemeClr val="bg1"/>
                </a:solidFill>
              </a:rPr>
              <a:t>Click to edit Master title style</a:t>
            </a:r>
          </a:p>
        </p:txBody>
      </p:sp>
      <p:sp>
        <p:nvSpPr>
          <p:cNvPr id="10" name="Text Placeholder 8"/>
          <p:cNvSpPr txBox="1">
            <a:spLocks/>
          </p:cNvSpPr>
          <p:nvPr userDrawn="1"/>
        </p:nvSpPr>
        <p:spPr>
          <a:xfrm>
            <a:off x="4141788" y="3878264"/>
            <a:ext cx="5938837" cy="396282"/>
          </a:xfrm>
          <a:prstGeom prst="rect">
            <a:avLst/>
          </a:prstGeom>
        </p:spPr>
        <p:txBody>
          <a:bodyPr/>
          <a:lstStyle>
            <a:lvl1pPr marL="0" indent="0" algn="l" defTabSz="914400" rtl="0" eaLnBrk="1" latinLnBrk="0" hangingPunct="1">
              <a:lnSpc>
                <a:spcPct val="90000"/>
              </a:lnSpc>
              <a:spcBef>
                <a:spcPts val="1000"/>
              </a:spcBef>
              <a:buFontTx/>
              <a:buNone/>
              <a:defRPr sz="1800" kern="1200">
                <a:solidFill>
                  <a:schemeClr val="bg2">
                    <a:lumMod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dirty="0">
                <a:solidFill>
                  <a:schemeClr val="bg1"/>
                </a:solidFill>
              </a:rPr>
              <a:t>Click to edit Master text styles</a:t>
            </a:r>
          </a:p>
        </p:txBody>
      </p:sp>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9357" t="38421" r="10994" b="30702"/>
          <a:stretch/>
        </p:blipFill>
        <p:spPr>
          <a:xfrm>
            <a:off x="9180516" y="5582653"/>
            <a:ext cx="2736408" cy="1060810"/>
          </a:xfrm>
          <a:prstGeom prst="rect">
            <a:avLst/>
          </a:prstGeom>
        </p:spPr>
      </p:pic>
    </p:spTree>
    <p:extLst>
      <p:ext uri="{BB962C8B-B14F-4D97-AF65-F5344CB8AC3E}">
        <p14:creationId xmlns:p14="http://schemas.microsoft.com/office/powerpoint/2010/main" val="3726929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Opt1: Ortho">
    <p:spTree>
      <p:nvGrpSpPr>
        <p:cNvPr id="1" name=""/>
        <p:cNvGrpSpPr/>
        <p:nvPr/>
      </p:nvGrpSpPr>
      <p:grpSpPr>
        <a:xfrm>
          <a:off x="0" y="0"/>
          <a:ext cx="0" cy="0"/>
          <a:chOff x="0" y="0"/>
          <a:chExt cx="0" cy="0"/>
        </a:xfrm>
      </p:grpSpPr>
      <p:sp>
        <p:nvSpPr>
          <p:cNvPr id="6" name="Text Placeholder 7"/>
          <p:cNvSpPr>
            <a:spLocks noGrp="1"/>
          </p:cNvSpPr>
          <p:nvPr>
            <p:ph type="body" sz="quarter" idx="12"/>
          </p:nvPr>
        </p:nvSpPr>
        <p:spPr>
          <a:xfrm>
            <a:off x="534988" y="3913742"/>
            <a:ext cx="4860796" cy="714375"/>
          </a:xfrm>
          <a:prstGeom prst="rect">
            <a:avLst/>
          </a:prstGeom>
        </p:spPr>
        <p:txBody>
          <a:bodyPr/>
          <a:lstStyle>
            <a:lvl1pPr marL="0" indent="0" algn="l" defTabSz="914400" rtl="0" eaLnBrk="1" fontAlgn="auto" latinLnBrk="0" hangingPunct="1">
              <a:lnSpc>
                <a:spcPct val="90000"/>
              </a:lnSpc>
              <a:spcBef>
                <a:spcPct val="0"/>
              </a:spcBef>
              <a:spcAft>
                <a:spcPts val="0"/>
              </a:spcAft>
              <a:buNone/>
              <a:defRPr lang="en-US" sz="2000" kern="1200" dirty="0">
                <a:solidFill>
                  <a:schemeClr val="bg2">
                    <a:lumMod val="50000"/>
                  </a:schemeClr>
                </a:solidFill>
                <a:latin typeface="+mj-lt"/>
                <a:ea typeface="+mj-ea"/>
                <a:cs typeface="+mj-cs"/>
              </a:defRPr>
            </a:lvl1pPr>
          </a:lstStyle>
          <a:p>
            <a:pPr lvl="0"/>
            <a:r>
              <a:rPr lang="en-US"/>
              <a:t>Edit Master text styles</a:t>
            </a:r>
          </a:p>
          <a:p>
            <a:pPr lvl="1"/>
            <a:r>
              <a:rPr lang="en-US"/>
              <a:t>Second level</a:t>
            </a:r>
          </a:p>
        </p:txBody>
      </p:sp>
      <p:sp>
        <p:nvSpPr>
          <p:cNvPr id="7" name="Text Placeholder 5"/>
          <p:cNvSpPr>
            <a:spLocks noGrp="1"/>
          </p:cNvSpPr>
          <p:nvPr>
            <p:ph type="body" sz="quarter" idx="11"/>
          </p:nvPr>
        </p:nvSpPr>
        <p:spPr>
          <a:xfrm>
            <a:off x="534988" y="2654300"/>
            <a:ext cx="5091455" cy="1104900"/>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lang="en-US" sz="3600" kern="1200" dirty="0">
                <a:solidFill>
                  <a:schemeClr val="bg2">
                    <a:lumMod val="50000"/>
                  </a:schemeClr>
                </a:solidFill>
                <a:latin typeface="+mj-lt"/>
                <a:ea typeface="+mj-ea"/>
                <a:cs typeface="+mj-cs"/>
              </a:defRPr>
            </a:lvl1pPr>
          </a:lstStyle>
          <a:p>
            <a:pPr lvl="0"/>
            <a:r>
              <a:rPr lang="en-US"/>
              <a:t>Edit Master text styles</a:t>
            </a:r>
          </a:p>
        </p:txBody>
      </p:sp>
      <p:sp>
        <p:nvSpPr>
          <p:cNvPr id="10" name="Content Placeholder 15"/>
          <p:cNvSpPr>
            <a:spLocks noGrp="1"/>
          </p:cNvSpPr>
          <p:nvPr>
            <p:ph sz="quarter" idx="13"/>
          </p:nvPr>
        </p:nvSpPr>
        <p:spPr>
          <a:xfrm>
            <a:off x="534988" y="4843463"/>
            <a:ext cx="2200275" cy="247521"/>
          </a:xfrm>
          <a:prstGeom prst="rect">
            <a:avLst/>
          </a:prstGeom>
        </p:spPr>
        <p:txBody>
          <a:bodyPr/>
          <a:lstStyle>
            <a:lvl1pPr marL="0" indent="0">
              <a:buNone/>
              <a:defRPr lang="en-US" sz="1200" kern="1200" dirty="0">
                <a:solidFill>
                  <a:schemeClr val="tx1">
                    <a:tint val="75000"/>
                  </a:schemeClr>
                </a:solidFill>
                <a:latin typeface="Calibri" panose="020F0502020204030204" pitchFamily="34" charset="0"/>
                <a:ea typeface="+mn-ea"/>
                <a:cs typeface="+mn-cs"/>
              </a:defRPr>
            </a:lvl1pPr>
          </a:lstStyle>
          <a:p>
            <a:pPr lvl="0"/>
            <a:r>
              <a:rPr lang="en-US"/>
              <a:t>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4388" y="711368"/>
            <a:ext cx="4203867" cy="1570525"/>
          </a:xfrm>
          <a:prstGeom prst="rect">
            <a:avLst/>
          </a:prstGeom>
        </p:spPr>
      </p:pic>
    </p:spTree>
    <p:extLst>
      <p:ext uri="{BB962C8B-B14F-4D97-AF65-F5344CB8AC3E}">
        <p14:creationId xmlns:p14="http://schemas.microsoft.com/office/powerpoint/2010/main" val="33116685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10" y="0"/>
            <a:ext cx="12212210" cy="6858000"/>
          </a:xfrm>
          <a:prstGeom prst="rect">
            <a:avLst/>
          </a:prstGeom>
        </p:spPr>
      </p:pic>
      <p:cxnSp>
        <p:nvCxnSpPr>
          <p:cNvPr id="9" name="Straight Connector 8">
            <a:extLst>
              <a:ext uri="{FF2B5EF4-FFF2-40B4-BE49-F238E27FC236}">
                <a16:creationId xmlns:a16="http://schemas.microsoft.com/office/drawing/2014/main" id="{7039F17D-8BEF-43A1-9738-45610554B60F}"/>
              </a:ext>
            </a:extLst>
          </p:cNvPr>
          <p:cNvCxnSpPr/>
          <p:nvPr userDrawn="1"/>
        </p:nvCxnSpPr>
        <p:spPr>
          <a:xfrm>
            <a:off x="4262438" y="3805238"/>
            <a:ext cx="6134100" cy="0"/>
          </a:xfrm>
          <a:prstGeom prst="line">
            <a:avLst/>
          </a:prstGeom>
          <a:ln w="158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userDrawn="1"/>
        </p:nvSpPr>
        <p:spPr>
          <a:xfrm>
            <a:off x="4130039" y="2644090"/>
            <a:ext cx="6120865" cy="1083848"/>
          </a:xfrm>
          <a:prstGeom prst="rect">
            <a:avLst/>
          </a:prstGeom>
        </p:spPr>
        <p:txBody>
          <a:bodyPr anchor="b" anchorCtr="0">
            <a:noAutofit/>
          </a:bodyPr>
          <a:lstStyle>
            <a:lvl1pPr algn="l" defTabSz="914400" rtl="0" eaLnBrk="1" latinLnBrk="0" hangingPunct="1">
              <a:lnSpc>
                <a:spcPct val="90000"/>
              </a:lnSpc>
              <a:spcBef>
                <a:spcPct val="0"/>
              </a:spcBef>
              <a:buNone/>
              <a:defRPr sz="3600" kern="1200">
                <a:solidFill>
                  <a:schemeClr val="accent3">
                    <a:lumMod val="75000"/>
                  </a:schemeClr>
                </a:solidFill>
                <a:latin typeface="+mj-lt"/>
                <a:ea typeface="+mj-ea"/>
                <a:cs typeface="+mj-cs"/>
              </a:defRPr>
            </a:lvl1pPr>
          </a:lstStyle>
          <a:p>
            <a:pPr fontAlgn="auto">
              <a:spcAft>
                <a:spcPts val="0"/>
              </a:spcAft>
            </a:pPr>
            <a:r>
              <a:rPr lang="en-US" dirty="0">
                <a:solidFill>
                  <a:schemeClr val="bg1"/>
                </a:solidFill>
              </a:rPr>
              <a:t>Click to edit Master title style</a:t>
            </a:r>
          </a:p>
        </p:txBody>
      </p:sp>
      <p:sp>
        <p:nvSpPr>
          <p:cNvPr id="11" name="Text Placeholder 8"/>
          <p:cNvSpPr txBox="1">
            <a:spLocks/>
          </p:cNvSpPr>
          <p:nvPr userDrawn="1"/>
        </p:nvSpPr>
        <p:spPr>
          <a:xfrm>
            <a:off x="4141788" y="3878264"/>
            <a:ext cx="5938837" cy="396282"/>
          </a:xfrm>
          <a:prstGeom prst="rect">
            <a:avLst/>
          </a:prstGeom>
        </p:spPr>
        <p:txBody>
          <a:bodyPr/>
          <a:lstStyle>
            <a:lvl1pPr marL="0" indent="0" algn="l" defTabSz="914400" rtl="0" eaLnBrk="1" latinLnBrk="0" hangingPunct="1">
              <a:lnSpc>
                <a:spcPct val="90000"/>
              </a:lnSpc>
              <a:spcBef>
                <a:spcPts val="1000"/>
              </a:spcBef>
              <a:buFontTx/>
              <a:buNone/>
              <a:defRPr sz="1800" kern="1200">
                <a:solidFill>
                  <a:schemeClr val="bg2">
                    <a:lumMod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dirty="0">
                <a:solidFill>
                  <a:schemeClr val="bg1"/>
                </a:solidFill>
              </a:rPr>
              <a:t>Click to edit Master text styles</a:t>
            </a:r>
          </a:p>
        </p:txBody>
      </p:sp>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t="34386" b="34737"/>
          <a:stretch/>
        </p:blipFill>
        <p:spPr>
          <a:xfrm>
            <a:off x="8828431" y="5465377"/>
            <a:ext cx="3342168" cy="1031968"/>
          </a:xfrm>
          <a:prstGeom prst="rect">
            <a:avLst/>
          </a:prstGeom>
        </p:spPr>
      </p:pic>
    </p:spTree>
    <p:extLst>
      <p:ext uri="{BB962C8B-B14F-4D97-AF65-F5344CB8AC3E}">
        <p14:creationId xmlns:p14="http://schemas.microsoft.com/office/powerpoint/2010/main" val="19783469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10" y="-56445"/>
            <a:ext cx="12357785" cy="6953956"/>
          </a:xfrm>
          <a:prstGeom prst="rect">
            <a:avLst/>
          </a:prstGeom>
        </p:spPr>
      </p:pic>
      <p:cxnSp>
        <p:nvCxnSpPr>
          <p:cNvPr id="11" name="Straight Connector 10">
            <a:extLst>
              <a:ext uri="{FF2B5EF4-FFF2-40B4-BE49-F238E27FC236}">
                <a16:creationId xmlns:a16="http://schemas.microsoft.com/office/drawing/2014/main" id="{7039F17D-8BEF-43A1-9738-45610554B60F}"/>
              </a:ext>
            </a:extLst>
          </p:cNvPr>
          <p:cNvCxnSpPr/>
          <p:nvPr userDrawn="1"/>
        </p:nvCxnSpPr>
        <p:spPr>
          <a:xfrm>
            <a:off x="4262438" y="3805238"/>
            <a:ext cx="6134100" cy="0"/>
          </a:xfrm>
          <a:prstGeom prst="line">
            <a:avLst/>
          </a:prstGeom>
          <a:ln w="158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userDrawn="1"/>
        </p:nvSpPr>
        <p:spPr>
          <a:xfrm>
            <a:off x="4130039" y="2644090"/>
            <a:ext cx="6120865" cy="1083848"/>
          </a:xfrm>
          <a:prstGeom prst="rect">
            <a:avLst/>
          </a:prstGeom>
        </p:spPr>
        <p:txBody>
          <a:bodyPr anchor="b" anchorCtr="0">
            <a:noAutofit/>
          </a:bodyPr>
          <a:lstStyle>
            <a:lvl1pPr algn="l" defTabSz="914400" rtl="0" eaLnBrk="1" latinLnBrk="0" hangingPunct="1">
              <a:lnSpc>
                <a:spcPct val="90000"/>
              </a:lnSpc>
              <a:spcBef>
                <a:spcPct val="0"/>
              </a:spcBef>
              <a:buNone/>
              <a:defRPr sz="3600" kern="1200">
                <a:solidFill>
                  <a:schemeClr val="accent3">
                    <a:lumMod val="75000"/>
                  </a:schemeClr>
                </a:solidFill>
                <a:latin typeface="+mj-lt"/>
                <a:ea typeface="+mj-ea"/>
                <a:cs typeface="+mj-cs"/>
              </a:defRPr>
            </a:lvl1pPr>
          </a:lstStyle>
          <a:p>
            <a:pPr fontAlgn="auto">
              <a:spcAft>
                <a:spcPts val="0"/>
              </a:spcAft>
            </a:pPr>
            <a:r>
              <a:rPr lang="en-US" dirty="0">
                <a:solidFill>
                  <a:schemeClr val="bg1"/>
                </a:solidFill>
              </a:rPr>
              <a:t>Click to edit Master title style</a:t>
            </a:r>
          </a:p>
        </p:txBody>
      </p:sp>
      <p:sp>
        <p:nvSpPr>
          <p:cNvPr id="13" name="Text Placeholder 8"/>
          <p:cNvSpPr txBox="1">
            <a:spLocks/>
          </p:cNvSpPr>
          <p:nvPr userDrawn="1"/>
        </p:nvSpPr>
        <p:spPr>
          <a:xfrm>
            <a:off x="4141788" y="3878264"/>
            <a:ext cx="5938837" cy="396282"/>
          </a:xfrm>
          <a:prstGeom prst="rect">
            <a:avLst/>
          </a:prstGeom>
        </p:spPr>
        <p:txBody>
          <a:bodyPr/>
          <a:lstStyle>
            <a:lvl1pPr marL="0" indent="0" algn="l" defTabSz="914400" rtl="0" eaLnBrk="1" latinLnBrk="0" hangingPunct="1">
              <a:lnSpc>
                <a:spcPct val="90000"/>
              </a:lnSpc>
              <a:spcBef>
                <a:spcPts val="1000"/>
              </a:spcBef>
              <a:buFontTx/>
              <a:buNone/>
              <a:defRPr sz="1800" kern="1200">
                <a:solidFill>
                  <a:schemeClr val="bg2">
                    <a:lumMod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dirty="0">
                <a:solidFill>
                  <a:schemeClr val="bg1"/>
                </a:solidFill>
              </a:rPr>
              <a:t>Click to edit Master text styles</a:t>
            </a:r>
          </a:p>
        </p:txBody>
      </p:sp>
      <p:pic>
        <p:nvPicPr>
          <p:cNvPr id="14" name="Content Placeholder 6"/>
          <p:cNvPicPr>
            <a:picLocks noChangeAspect="1"/>
          </p:cNvPicPr>
          <p:nvPr userDrawn="1"/>
        </p:nvPicPr>
        <p:blipFill rotWithShape="1">
          <a:blip r:embed="rId3" cstate="print">
            <a:extLst>
              <a:ext uri="{28A0092B-C50C-407E-A947-70E740481C1C}">
                <a14:useLocalDpi xmlns:a14="http://schemas.microsoft.com/office/drawing/2010/main" val="0"/>
              </a:ext>
            </a:extLst>
          </a:blip>
          <a:srcRect l="21441" t="21307" r="21118" b="21253"/>
          <a:stretch/>
        </p:blipFill>
        <p:spPr>
          <a:xfrm>
            <a:off x="10080625" y="4803227"/>
            <a:ext cx="1886696" cy="1886696"/>
          </a:xfrm>
          <a:prstGeom prst="rect">
            <a:avLst/>
          </a:prstGeom>
        </p:spPr>
      </p:pic>
    </p:spTree>
    <p:extLst>
      <p:ext uri="{BB962C8B-B14F-4D97-AF65-F5344CB8AC3E}">
        <p14:creationId xmlns:p14="http://schemas.microsoft.com/office/powerpoint/2010/main" val="868019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4148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B4FFB8C8-7794-4C5B-B4D1-E38F34A7D6A5}"/>
              </a:ext>
            </a:extLst>
          </p:cNvPr>
          <p:cNvCxnSpPr/>
          <p:nvPr userDrawn="1"/>
        </p:nvCxnSpPr>
        <p:spPr>
          <a:xfrm>
            <a:off x="4262438" y="3787775"/>
            <a:ext cx="6134100" cy="0"/>
          </a:xfrm>
          <a:prstGeom prst="line">
            <a:avLst/>
          </a:prstGeom>
          <a:ln w="158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6"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8763" y="6192838"/>
            <a:ext cx="139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4130040" y="2644090"/>
            <a:ext cx="5478194" cy="1083848"/>
          </a:xfrm>
          <a:prstGeom prst="rect">
            <a:avLst/>
          </a:prstGeom>
        </p:spPr>
        <p:txBody>
          <a:bodyPr anchor="b" anchorCtr="0">
            <a:noAutofit/>
          </a:bodyPr>
          <a:lstStyle>
            <a:lvl1pPr>
              <a:defRPr sz="3600">
                <a:solidFill>
                  <a:schemeClr val="accent3">
                    <a:lumMod val="75000"/>
                  </a:schemeClr>
                </a:solidFill>
              </a:defRPr>
            </a:lvl1pPr>
          </a:lstStyle>
          <a:p>
            <a:r>
              <a:rPr lang="en-US"/>
              <a:t>Click to edit Master title style</a:t>
            </a:r>
            <a:endParaRPr lang="en-US" dirty="0"/>
          </a:p>
        </p:txBody>
      </p:sp>
      <p:sp>
        <p:nvSpPr>
          <p:cNvPr id="12" name="Text Placeholder 8"/>
          <p:cNvSpPr>
            <a:spLocks noGrp="1"/>
          </p:cNvSpPr>
          <p:nvPr>
            <p:ph type="body" sz="quarter" idx="10"/>
          </p:nvPr>
        </p:nvSpPr>
        <p:spPr>
          <a:xfrm>
            <a:off x="4141788" y="3878264"/>
            <a:ext cx="5938837" cy="396282"/>
          </a:xfrm>
          <a:prstGeom prst="rect">
            <a:avLst/>
          </a:prstGeom>
        </p:spPr>
        <p:txBody>
          <a:bodyPr/>
          <a:lstStyle>
            <a:lvl1pPr marL="0" indent="0">
              <a:buNone/>
              <a:defRPr sz="1800">
                <a:solidFill>
                  <a:schemeClr val="bg2">
                    <a:lumMod val="50000"/>
                  </a:schemeClr>
                </a:solidFill>
              </a:defRPr>
            </a:lvl1pPr>
            <a:lvl2pPr marL="457200" indent="0">
              <a:buNone/>
              <a:defRPr sz="1800">
                <a:solidFill>
                  <a:schemeClr val="bg2">
                    <a:lumMod val="50000"/>
                  </a:schemeClr>
                </a:solidFill>
              </a:defRPr>
            </a:lvl2pPr>
            <a:lvl3pPr marL="914400" indent="0">
              <a:buNone/>
              <a:defRPr sz="1800">
                <a:solidFill>
                  <a:schemeClr val="bg2">
                    <a:lumMod val="50000"/>
                  </a:schemeClr>
                </a:solidFill>
              </a:defRPr>
            </a:lvl3pPr>
            <a:lvl4pPr marL="1371600" indent="0">
              <a:buNone/>
              <a:defRPr sz="1800">
                <a:solidFill>
                  <a:schemeClr val="bg2">
                    <a:lumMod val="50000"/>
                  </a:schemeClr>
                </a:solidFill>
              </a:defRPr>
            </a:lvl4pPr>
            <a:lvl5pPr marL="1828800" indent="0">
              <a:buNone/>
              <a:defRPr sz="1800">
                <a:solidFill>
                  <a:schemeClr val="bg2">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975043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4148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5D83DF13-AC9B-4162-98D3-D1487D33EC6E}"/>
              </a:ext>
            </a:extLst>
          </p:cNvPr>
          <p:cNvCxnSpPr/>
          <p:nvPr userDrawn="1"/>
        </p:nvCxnSpPr>
        <p:spPr>
          <a:xfrm>
            <a:off x="4262438" y="3787775"/>
            <a:ext cx="6134100" cy="0"/>
          </a:xfrm>
          <a:prstGeom prst="line">
            <a:avLst/>
          </a:prstGeom>
          <a:ln w="158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8763" y="6192838"/>
            <a:ext cx="139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a:xfrm>
            <a:off x="4130040" y="2644090"/>
            <a:ext cx="5478194" cy="1083848"/>
          </a:xfrm>
          <a:prstGeom prst="rect">
            <a:avLst/>
          </a:prstGeom>
        </p:spPr>
        <p:txBody>
          <a:bodyPr anchor="b" anchorCtr="0">
            <a:noAutofit/>
          </a:bodyPr>
          <a:lstStyle>
            <a:lvl1pPr>
              <a:defRPr sz="3600">
                <a:solidFill>
                  <a:schemeClr val="accent3">
                    <a:lumMod val="75000"/>
                  </a:schemeClr>
                </a:solidFill>
              </a:defRPr>
            </a:lvl1pPr>
          </a:lstStyle>
          <a:p>
            <a:r>
              <a:rPr lang="en-US"/>
              <a:t>Click to edit Master title style</a:t>
            </a:r>
            <a:endParaRPr lang="en-US" dirty="0"/>
          </a:p>
        </p:txBody>
      </p:sp>
      <p:sp>
        <p:nvSpPr>
          <p:cNvPr id="13" name="Text Placeholder 8"/>
          <p:cNvSpPr>
            <a:spLocks noGrp="1"/>
          </p:cNvSpPr>
          <p:nvPr>
            <p:ph type="body" sz="quarter" idx="10"/>
          </p:nvPr>
        </p:nvSpPr>
        <p:spPr>
          <a:xfrm>
            <a:off x="4141788" y="3878264"/>
            <a:ext cx="5938837" cy="396282"/>
          </a:xfrm>
          <a:prstGeom prst="rect">
            <a:avLst/>
          </a:prstGeom>
        </p:spPr>
        <p:txBody>
          <a:bodyPr/>
          <a:lstStyle>
            <a:lvl1pPr marL="0" indent="0">
              <a:buNone/>
              <a:defRPr sz="1800">
                <a:solidFill>
                  <a:schemeClr val="bg2">
                    <a:lumMod val="50000"/>
                  </a:schemeClr>
                </a:solidFill>
              </a:defRPr>
            </a:lvl1pPr>
            <a:lvl2pPr marL="457200" indent="0">
              <a:buNone/>
              <a:defRPr sz="1800">
                <a:solidFill>
                  <a:schemeClr val="bg2">
                    <a:lumMod val="50000"/>
                  </a:schemeClr>
                </a:solidFill>
              </a:defRPr>
            </a:lvl2pPr>
            <a:lvl3pPr marL="914400" indent="0">
              <a:buNone/>
              <a:defRPr sz="1800">
                <a:solidFill>
                  <a:schemeClr val="bg2">
                    <a:lumMod val="50000"/>
                  </a:schemeClr>
                </a:solidFill>
              </a:defRPr>
            </a:lvl3pPr>
            <a:lvl4pPr marL="1371600" indent="0">
              <a:buNone/>
              <a:defRPr sz="1800">
                <a:solidFill>
                  <a:schemeClr val="bg2">
                    <a:lumMod val="50000"/>
                  </a:schemeClr>
                </a:solidFill>
              </a:defRPr>
            </a:lvl4pPr>
            <a:lvl5pPr marL="1828800" indent="0">
              <a:buNone/>
              <a:defRPr sz="1800">
                <a:solidFill>
                  <a:schemeClr val="bg2">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19409471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4148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55112029-E418-4FEA-A1E7-AD2096FB6E8A}"/>
              </a:ext>
            </a:extLst>
          </p:cNvPr>
          <p:cNvCxnSpPr/>
          <p:nvPr userDrawn="1"/>
        </p:nvCxnSpPr>
        <p:spPr>
          <a:xfrm>
            <a:off x="4262438" y="3787775"/>
            <a:ext cx="6134100" cy="0"/>
          </a:xfrm>
          <a:prstGeom prst="line">
            <a:avLst/>
          </a:prstGeom>
          <a:ln w="158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6"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8763" y="6192838"/>
            <a:ext cx="139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4130040" y="2644090"/>
            <a:ext cx="5478194" cy="1083848"/>
          </a:xfrm>
          <a:prstGeom prst="rect">
            <a:avLst/>
          </a:prstGeom>
        </p:spPr>
        <p:txBody>
          <a:bodyPr anchor="b" anchorCtr="0">
            <a:noAutofit/>
          </a:bodyPr>
          <a:lstStyle>
            <a:lvl1pPr>
              <a:defRPr sz="3600">
                <a:solidFill>
                  <a:schemeClr val="accent3">
                    <a:lumMod val="75000"/>
                  </a:schemeClr>
                </a:solidFill>
              </a:defRPr>
            </a:lvl1pPr>
          </a:lstStyle>
          <a:p>
            <a:r>
              <a:rPr lang="en-US"/>
              <a:t>Click to edit Master title style</a:t>
            </a:r>
            <a:endParaRPr lang="en-US" dirty="0"/>
          </a:p>
        </p:txBody>
      </p:sp>
      <p:sp>
        <p:nvSpPr>
          <p:cNvPr id="12" name="Text Placeholder 8"/>
          <p:cNvSpPr>
            <a:spLocks noGrp="1"/>
          </p:cNvSpPr>
          <p:nvPr>
            <p:ph type="body" sz="quarter" idx="10"/>
          </p:nvPr>
        </p:nvSpPr>
        <p:spPr>
          <a:xfrm>
            <a:off x="4141788" y="3878264"/>
            <a:ext cx="5938837" cy="396282"/>
          </a:xfrm>
          <a:prstGeom prst="rect">
            <a:avLst/>
          </a:prstGeom>
        </p:spPr>
        <p:txBody>
          <a:bodyPr/>
          <a:lstStyle>
            <a:lvl1pPr marL="0" indent="0">
              <a:buNone/>
              <a:defRPr sz="1800">
                <a:solidFill>
                  <a:schemeClr val="bg2">
                    <a:lumMod val="50000"/>
                  </a:schemeClr>
                </a:solidFill>
              </a:defRPr>
            </a:lvl1pPr>
            <a:lvl2pPr marL="457200" indent="0">
              <a:buNone/>
              <a:defRPr sz="1800">
                <a:solidFill>
                  <a:schemeClr val="bg2">
                    <a:lumMod val="50000"/>
                  </a:schemeClr>
                </a:solidFill>
              </a:defRPr>
            </a:lvl2pPr>
            <a:lvl3pPr marL="914400" indent="0">
              <a:buNone/>
              <a:defRPr sz="1800">
                <a:solidFill>
                  <a:schemeClr val="bg2">
                    <a:lumMod val="50000"/>
                  </a:schemeClr>
                </a:solidFill>
              </a:defRPr>
            </a:lvl3pPr>
            <a:lvl4pPr marL="1371600" indent="0">
              <a:buNone/>
              <a:defRPr sz="1800">
                <a:solidFill>
                  <a:schemeClr val="bg2">
                    <a:lumMod val="50000"/>
                  </a:schemeClr>
                </a:solidFill>
              </a:defRPr>
            </a:lvl4pPr>
            <a:lvl5pPr marL="1828800" indent="0">
              <a:buNone/>
              <a:defRPr sz="1800">
                <a:solidFill>
                  <a:schemeClr val="bg2">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21139891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4148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DA347DA5-44CD-4976-80BE-53F4FB2F63F5}"/>
              </a:ext>
            </a:extLst>
          </p:cNvPr>
          <p:cNvCxnSpPr/>
          <p:nvPr userDrawn="1"/>
        </p:nvCxnSpPr>
        <p:spPr>
          <a:xfrm>
            <a:off x="4262438" y="3787775"/>
            <a:ext cx="6134100" cy="0"/>
          </a:xfrm>
          <a:prstGeom prst="line">
            <a:avLst/>
          </a:prstGeom>
          <a:ln w="158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6"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8763" y="6192838"/>
            <a:ext cx="139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4130040" y="2644090"/>
            <a:ext cx="5478194" cy="1083848"/>
          </a:xfrm>
          <a:prstGeom prst="rect">
            <a:avLst/>
          </a:prstGeom>
        </p:spPr>
        <p:txBody>
          <a:bodyPr anchor="b" anchorCtr="0">
            <a:noAutofit/>
          </a:bodyPr>
          <a:lstStyle>
            <a:lvl1pPr>
              <a:defRPr sz="3600">
                <a:solidFill>
                  <a:schemeClr val="accent3">
                    <a:lumMod val="75000"/>
                  </a:schemeClr>
                </a:solidFill>
              </a:defRPr>
            </a:lvl1pPr>
          </a:lstStyle>
          <a:p>
            <a:r>
              <a:rPr lang="en-US"/>
              <a:t>Click to edit Master title style</a:t>
            </a:r>
            <a:endParaRPr lang="en-US" dirty="0"/>
          </a:p>
        </p:txBody>
      </p:sp>
      <p:sp>
        <p:nvSpPr>
          <p:cNvPr id="10" name="Text Placeholder 8"/>
          <p:cNvSpPr>
            <a:spLocks noGrp="1"/>
          </p:cNvSpPr>
          <p:nvPr>
            <p:ph type="body" sz="quarter" idx="10"/>
          </p:nvPr>
        </p:nvSpPr>
        <p:spPr>
          <a:xfrm>
            <a:off x="4141788" y="3878264"/>
            <a:ext cx="5938837" cy="396282"/>
          </a:xfrm>
          <a:prstGeom prst="rect">
            <a:avLst/>
          </a:prstGeom>
        </p:spPr>
        <p:txBody>
          <a:bodyPr/>
          <a:lstStyle>
            <a:lvl1pPr marL="0" indent="0">
              <a:buNone/>
              <a:defRPr sz="1800">
                <a:solidFill>
                  <a:schemeClr val="bg2">
                    <a:lumMod val="50000"/>
                  </a:schemeClr>
                </a:solidFill>
              </a:defRPr>
            </a:lvl1pPr>
            <a:lvl2pPr marL="457200" indent="0">
              <a:buNone/>
              <a:defRPr sz="1800">
                <a:solidFill>
                  <a:schemeClr val="bg2">
                    <a:lumMod val="50000"/>
                  </a:schemeClr>
                </a:solidFill>
              </a:defRPr>
            </a:lvl2pPr>
            <a:lvl3pPr marL="914400" indent="0">
              <a:buNone/>
              <a:defRPr sz="1800">
                <a:solidFill>
                  <a:schemeClr val="bg2">
                    <a:lumMod val="50000"/>
                  </a:schemeClr>
                </a:solidFill>
              </a:defRPr>
            </a:lvl3pPr>
            <a:lvl4pPr marL="1371600" indent="0">
              <a:buNone/>
              <a:defRPr sz="1800">
                <a:solidFill>
                  <a:schemeClr val="bg2">
                    <a:lumMod val="50000"/>
                  </a:schemeClr>
                </a:solidFill>
              </a:defRPr>
            </a:lvl4pPr>
            <a:lvl5pPr marL="1828800" indent="0">
              <a:buNone/>
              <a:defRPr sz="1800">
                <a:solidFill>
                  <a:schemeClr val="bg2">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35135267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4409812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Slide with Titl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p:nvPr>
        </p:nvSpPr>
        <p:spPr>
          <a:xfrm>
            <a:off x="838200" y="13434"/>
            <a:ext cx="10515600" cy="788426"/>
          </a:xfrm>
          <a:prstGeom prst="rect">
            <a:avLst/>
          </a:prstGeom>
        </p:spPr>
        <p:txBody>
          <a:bodyPr anchor="b" anchorCtr="0"/>
          <a:lstStyle>
            <a:lvl1pPr>
              <a:defRPr sz="3600" cap="none" baseline="0">
                <a:solidFill>
                  <a:srgbClr val="19458C"/>
                </a:solidFill>
              </a:defRPr>
            </a:lvl1pPr>
          </a:lstStyle>
          <a:p>
            <a:r>
              <a:rPr lang="en-US" dirty="0" smtClean="0"/>
              <a:t>Click to edit Master title style</a:t>
            </a:r>
            <a:endParaRPr lang="en-US" dirty="0"/>
          </a:p>
        </p:txBody>
      </p:sp>
      <p:sp>
        <p:nvSpPr>
          <p:cNvPr id="4" name="Slide Number Placeholder 2">
            <a:extLst>
              <a:ext uri="{FF2B5EF4-FFF2-40B4-BE49-F238E27FC236}">
                <a16:creationId xmlns:a16="http://schemas.microsoft.com/office/drawing/2014/main" id="{4A1DBF48-E245-4969-A3BE-2BBCD385A00E}"/>
              </a:ext>
            </a:extLst>
          </p:cNvPr>
          <p:cNvSpPr>
            <a:spLocks noGrp="1"/>
          </p:cNvSpPr>
          <p:nvPr>
            <p:ph type="sldNum" sz="quarter" idx="10"/>
          </p:nvPr>
        </p:nvSpPr>
        <p:spPr>
          <a:xfrm>
            <a:off x="11507788" y="6318250"/>
            <a:ext cx="407987" cy="365125"/>
          </a:xfrm>
          <a:prstGeom prst="rect">
            <a:avLst/>
          </a:prstGeom>
        </p:spPr>
        <p:txBody>
          <a:bodyPr/>
          <a:lstStyle>
            <a:lvl1pPr>
              <a:defRPr/>
            </a:lvl1pPr>
          </a:lstStyle>
          <a:p>
            <a:pPr>
              <a:defRPr/>
            </a:pPr>
            <a:fld id="{1975EF40-F218-4F17-B1D3-057CFB44FA00}" type="slidenum">
              <a:rPr lang="en-US"/>
              <a:pPr>
                <a:defRPr/>
              </a:pPr>
              <a:t>‹#›</a:t>
            </a:fld>
            <a:endParaRPr lang="en-US" dirty="0"/>
          </a:p>
        </p:txBody>
      </p:sp>
    </p:spTree>
    <p:extLst>
      <p:ext uri="{BB962C8B-B14F-4D97-AF65-F5344CB8AC3E}">
        <p14:creationId xmlns:p14="http://schemas.microsoft.com/office/powerpoint/2010/main" val="356512675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E285B67-0F44-4C6D-A9DE-4434BEE3236B}"/>
              </a:ext>
            </a:extLst>
          </p:cNvPr>
          <p:cNvCxnSpPr/>
          <p:nvPr userDrawn="1"/>
        </p:nvCxnSpPr>
        <p:spPr>
          <a:xfrm>
            <a:off x="838200" y="3509963"/>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524000" y="1030287"/>
            <a:ext cx="9144000" cy="2387600"/>
          </a:xfrm>
          <a:prstGeom prst="rect">
            <a:avLst/>
          </a:prstGeom>
        </p:spPr>
        <p:txBody>
          <a:bodyPr anchor="b"/>
          <a:lstStyle>
            <a:lvl1pPr algn="ctr">
              <a:defRPr sz="6000" cap="none" baseline="0">
                <a:solidFill>
                  <a:srgbClr val="19458C"/>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11507788" y="6318250"/>
            <a:ext cx="407987"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23715276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7E861C0-063A-4C0B-B5AD-59812281DAB4}"/>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838200" y="1362487"/>
            <a:ext cx="10515600" cy="3632640"/>
          </a:xfrm>
          <a:prstGeom prst="rect">
            <a:avLst/>
          </a:prstGeom>
        </p:spPr>
        <p:txBody>
          <a:bodyPr/>
          <a:lstStyle>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838200" y="13434"/>
            <a:ext cx="10515600" cy="788426"/>
          </a:xfrm>
          <a:prstGeom prst="rect">
            <a:avLst/>
          </a:prstGeom>
        </p:spPr>
        <p:txBody>
          <a:bodyPr anchor="b" anchorCtr="0"/>
          <a:lstStyle>
            <a:lvl1pPr>
              <a:defRPr sz="3600" cap="none" baseline="0">
                <a:solidFill>
                  <a:srgbClr val="19458C"/>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11507788" y="6318250"/>
            <a:ext cx="407987"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839753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Opt1: PRS">
    <p:spTree>
      <p:nvGrpSpPr>
        <p:cNvPr id="1" name=""/>
        <p:cNvGrpSpPr/>
        <p:nvPr/>
      </p:nvGrpSpPr>
      <p:grpSpPr>
        <a:xfrm>
          <a:off x="0" y="0"/>
          <a:ext cx="0" cy="0"/>
          <a:chOff x="0" y="0"/>
          <a:chExt cx="0" cy="0"/>
        </a:xfrm>
      </p:grpSpPr>
      <p:sp>
        <p:nvSpPr>
          <p:cNvPr id="6" name="Text Placeholder 7"/>
          <p:cNvSpPr>
            <a:spLocks noGrp="1"/>
          </p:cNvSpPr>
          <p:nvPr>
            <p:ph type="body" sz="quarter" idx="12"/>
          </p:nvPr>
        </p:nvSpPr>
        <p:spPr>
          <a:xfrm>
            <a:off x="534988" y="3913742"/>
            <a:ext cx="4860796" cy="714375"/>
          </a:xfrm>
          <a:prstGeom prst="rect">
            <a:avLst/>
          </a:prstGeom>
        </p:spPr>
        <p:txBody>
          <a:bodyPr/>
          <a:lstStyle>
            <a:lvl1pPr marL="0" indent="0" algn="l" defTabSz="914400" rtl="0" eaLnBrk="1" fontAlgn="auto" latinLnBrk="0" hangingPunct="1">
              <a:lnSpc>
                <a:spcPct val="90000"/>
              </a:lnSpc>
              <a:spcBef>
                <a:spcPct val="0"/>
              </a:spcBef>
              <a:spcAft>
                <a:spcPts val="0"/>
              </a:spcAft>
              <a:buNone/>
              <a:defRPr lang="en-US" sz="2000" kern="1200" dirty="0">
                <a:solidFill>
                  <a:schemeClr val="bg2">
                    <a:lumMod val="50000"/>
                  </a:schemeClr>
                </a:solidFill>
                <a:latin typeface="+mj-lt"/>
                <a:ea typeface="+mj-ea"/>
                <a:cs typeface="+mj-cs"/>
              </a:defRPr>
            </a:lvl1pPr>
          </a:lstStyle>
          <a:p>
            <a:pPr lvl="0"/>
            <a:r>
              <a:rPr lang="en-US"/>
              <a:t>Edit Master text styles</a:t>
            </a:r>
          </a:p>
          <a:p>
            <a:pPr lvl="1"/>
            <a:r>
              <a:rPr lang="en-US"/>
              <a:t>Second level</a:t>
            </a:r>
          </a:p>
        </p:txBody>
      </p:sp>
      <p:sp>
        <p:nvSpPr>
          <p:cNvPr id="7" name="Text Placeholder 5"/>
          <p:cNvSpPr>
            <a:spLocks noGrp="1"/>
          </p:cNvSpPr>
          <p:nvPr>
            <p:ph type="body" sz="quarter" idx="11"/>
          </p:nvPr>
        </p:nvSpPr>
        <p:spPr>
          <a:xfrm>
            <a:off x="534988" y="2654300"/>
            <a:ext cx="5091455" cy="1104900"/>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lang="en-US" sz="3600" kern="1200" dirty="0">
                <a:solidFill>
                  <a:schemeClr val="bg2">
                    <a:lumMod val="50000"/>
                  </a:schemeClr>
                </a:solidFill>
                <a:latin typeface="+mj-lt"/>
                <a:ea typeface="+mj-ea"/>
                <a:cs typeface="+mj-cs"/>
              </a:defRPr>
            </a:lvl1pPr>
          </a:lstStyle>
          <a:p>
            <a:pPr lvl="0"/>
            <a:r>
              <a:rPr lang="en-US"/>
              <a:t>Edit Master text styles</a:t>
            </a:r>
          </a:p>
        </p:txBody>
      </p:sp>
      <p:sp>
        <p:nvSpPr>
          <p:cNvPr id="10" name="Content Placeholder 15"/>
          <p:cNvSpPr>
            <a:spLocks noGrp="1"/>
          </p:cNvSpPr>
          <p:nvPr>
            <p:ph sz="quarter" idx="13"/>
          </p:nvPr>
        </p:nvSpPr>
        <p:spPr>
          <a:xfrm>
            <a:off x="534988" y="4843463"/>
            <a:ext cx="2200275" cy="247521"/>
          </a:xfrm>
          <a:prstGeom prst="rect">
            <a:avLst/>
          </a:prstGeom>
        </p:spPr>
        <p:txBody>
          <a:bodyPr/>
          <a:lstStyle>
            <a:lvl1pPr marL="0" indent="0">
              <a:buNone/>
              <a:defRPr lang="en-US" sz="1200" kern="1200" dirty="0">
                <a:solidFill>
                  <a:schemeClr val="tx1">
                    <a:tint val="75000"/>
                  </a:schemeClr>
                </a:solidFill>
                <a:latin typeface="Calibri" panose="020F0502020204030204" pitchFamily="34" charset="0"/>
                <a:ea typeface="+mn-ea"/>
                <a:cs typeface="+mn-cs"/>
              </a:defRPr>
            </a:lvl1pPr>
          </a:lstStyle>
          <a:p>
            <a:pPr lvl="0"/>
            <a:r>
              <a:rPr lang="en-US"/>
              <a:t>Edit Master text styles</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4388" y="708250"/>
            <a:ext cx="4203867" cy="1573643"/>
          </a:xfrm>
          <a:prstGeom prst="rect">
            <a:avLst/>
          </a:prstGeom>
        </p:spPr>
      </p:pic>
    </p:spTree>
    <p:extLst>
      <p:ext uri="{BB962C8B-B14F-4D97-AF65-F5344CB8AC3E}">
        <p14:creationId xmlns:p14="http://schemas.microsoft.com/office/powerpoint/2010/main" val="3547184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404819A-58BF-43E4-A5F5-8448D62F021B}"/>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838200" y="1375459"/>
            <a:ext cx="5181600" cy="4351338"/>
          </a:xfrm>
          <a:prstGeom prst="rect">
            <a:avLst/>
          </a:prstGeom>
        </p:spPr>
        <p:txBody>
          <a:bodyPr/>
          <a:lstStyle>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375459"/>
            <a:ext cx="5181600" cy="4351338"/>
          </a:xfrm>
          <a:prstGeom prst="rect">
            <a:avLst/>
          </a:prstGeom>
        </p:spPr>
        <p:txBody>
          <a:bodyPr/>
          <a:lstStyle>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838200" y="13434"/>
            <a:ext cx="10515600" cy="788426"/>
          </a:xfrm>
          <a:prstGeom prst="rect">
            <a:avLst/>
          </a:prstGeom>
        </p:spPr>
        <p:txBody>
          <a:bodyPr anchor="b" anchorCtr="0"/>
          <a:lstStyle>
            <a:lvl1pPr>
              <a:defRPr sz="3600" cap="none" baseline="0">
                <a:solidFill>
                  <a:srgbClr val="19458C"/>
                </a:solidFill>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11507788" y="6318250"/>
            <a:ext cx="407987"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548517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Conten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5712C799-6DFB-4B57-9D47-4625399858BE}"/>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839788" y="1395193"/>
            <a:ext cx="5157787" cy="823912"/>
          </a:xfrm>
          <a:prstGeom prst="rect">
            <a:avLst/>
          </a:prstGeom>
        </p:spPr>
        <p:txBody>
          <a:bodyPr anchor="b"/>
          <a:lstStyle>
            <a:lvl1pPr marL="342900" indent="-342900">
              <a:buFont typeface="Arial" panose="020B0604020202020204" pitchFamily="34" charset="0"/>
              <a:buChar char="•"/>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195752" y="2219105"/>
            <a:ext cx="4703347" cy="3684588"/>
          </a:xfrm>
          <a:prstGeom prst="rect">
            <a:avLst/>
          </a:prstGeom>
        </p:spPr>
        <p:txBody>
          <a:bodyPr/>
          <a:lstStyle>
            <a:lvl1pPr marL="0" indent="0">
              <a:buNone/>
              <a:defRPr sz="2400">
                <a:solidFill>
                  <a:schemeClr val="bg2">
                    <a:lumMod val="25000"/>
                  </a:schemeClr>
                </a:solidFill>
              </a:defRPr>
            </a:lvl1pPr>
            <a:lvl2pPr marL="457200" indent="0">
              <a:buNone/>
              <a:defRPr sz="1800">
                <a:solidFill>
                  <a:schemeClr val="bg2">
                    <a:lumMod val="50000"/>
                  </a:schemeClr>
                </a:solidFill>
              </a:defRPr>
            </a:lvl2pPr>
            <a:lvl3pPr marL="914400" indent="0">
              <a:buNone/>
              <a:defRPr sz="16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dirty="0"/>
              <a:t>Click to edit Master text styles</a:t>
            </a:r>
          </a:p>
        </p:txBody>
      </p:sp>
      <p:sp>
        <p:nvSpPr>
          <p:cNvPr id="13" name="Title 1"/>
          <p:cNvSpPr>
            <a:spLocks noGrp="1"/>
          </p:cNvSpPr>
          <p:nvPr>
            <p:ph type="title"/>
          </p:nvPr>
        </p:nvSpPr>
        <p:spPr>
          <a:xfrm>
            <a:off x="838200" y="13434"/>
            <a:ext cx="10515600" cy="788426"/>
          </a:xfrm>
          <a:prstGeom prst="rect">
            <a:avLst/>
          </a:prstGeom>
        </p:spPr>
        <p:txBody>
          <a:bodyPr anchor="b" anchorCtr="0"/>
          <a:lstStyle>
            <a:lvl1pPr>
              <a:defRPr sz="3600" cap="none" baseline="0">
                <a:solidFill>
                  <a:srgbClr val="19458C"/>
                </a:solidFill>
              </a:defRPr>
            </a:lvl1pPr>
          </a:lstStyle>
          <a:p>
            <a:r>
              <a:rPr lang="en-US" dirty="0"/>
              <a:t>Click to edit Master title style</a:t>
            </a:r>
          </a:p>
        </p:txBody>
      </p:sp>
      <p:sp>
        <p:nvSpPr>
          <p:cNvPr id="14" name="Text Placeholder 2"/>
          <p:cNvSpPr>
            <a:spLocks noGrp="1"/>
          </p:cNvSpPr>
          <p:nvPr>
            <p:ph type="body" idx="10"/>
          </p:nvPr>
        </p:nvSpPr>
        <p:spPr>
          <a:xfrm>
            <a:off x="6326188" y="1395193"/>
            <a:ext cx="5157787" cy="823912"/>
          </a:xfrm>
          <a:prstGeom prst="rect">
            <a:avLst/>
          </a:prstGeom>
        </p:spPr>
        <p:txBody>
          <a:bodyPr anchor="b"/>
          <a:lstStyle>
            <a:lvl1pPr marL="342900" indent="-342900">
              <a:buFont typeface="Arial" panose="020B0604020202020204" pitchFamily="34" charset="0"/>
              <a:buChar char="•"/>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Content Placeholder 3"/>
          <p:cNvSpPr>
            <a:spLocks noGrp="1"/>
          </p:cNvSpPr>
          <p:nvPr>
            <p:ph sz="half" idx="11"/>
          </p:nvPr>
        </p:nvSpPr>
        <p:spPr>
          <a:xfrm>
            <a:off x="6682152" y="2219105"/>
            <a:ext cx="4703347" cy="3684588"/>
          </a:xfrm>
          <a:prstGeom prst="rect">
            <a:avLst/>
          </a:prstGeom>
        </p:spPr>
        <p:txBody>
          <a:bodyPr/>
          <a:lstStyle>
            <a:lvl1pPr marL="0" indent="0">
              <a:buNone/>
              <a:defRPr sz="2400">
                <a:solidFill>
                  <a:schemeClr val="bg2">
                    <a:lumMod val="25000"/>
                  </a:schemeClr>
                </a:solidFill>
              </a:defRPr>
            </a:lvl1pPr>
            <a:lvl2pPr marL="457200" indent="0">
              <a:buNone/>
              <a:defRPr sz="1800">
                <a:solidFill>
                  <a:schemeClr val="bg2">
                    <a:lumMod val="50000"/>
                  </a:schemeClr>
                </a:solidFill>
              </a:defRPr>
            </a:lvl2pPr>
            <a:lvl3pPr marL="914400" indent="0">
              <a:buNone/>
              <a:defRPr sz="16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dirty="0"/>
              <a:t>Click to edit Master text styles</a:t>
            </a:r>
          </a:p>
        </p:txBody>
      </p:sp>
      <p:sp>
        <p:nvSpPr>
          <p:cNvPr id="9"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11507788" y="6318250"/>
            <a:ext cx="407987"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91969657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6863BF3-A1AC-4FCA-BD44-59B0D46C333E}"/>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183188" y="1665287"/>
            <a:ext cx="6172200" cy="4628509"/>
          </a:xfrm>
          <a:prstGeom prst="rect">
            <a:avLst/>
          </a:prstGeom>
        </p:spPr>
        <p:txBody>
          <a:bodyPr/>
          <a:lstStyle>
            <a:lvl1pPr>
              <a:defRPr sz="3200"/>
            </a:lvl1pPr>
            <a:lvl2pPr>
              <a:defRPr sz="2800">
                <a:solidFill>
                  <a:schemeClr val="bg2">
                    <a:lumMod val="25000"/>
                  </a:schemeClr>
                </a:solidFill>
              </a:defRPr>
            </a:lvl2pPr>
            <a:lvl3pPr>
              <a:defRPr sz="2400">
                <a:solidFill>
                  <a:schemeClr val="bg2">
                    <a:lumMod val="25000"/>
                  </a:schemeClr>
                </a:solidFill>
              </a:defRPr>
            </a:lvl3pPr>
            <a:lvl4pPr>
              <a:defRPr sz="2000">
                <a:solidFill>
                  <a:schemeClr val="bg2">
                    <a:lumMod val="25000"/>
                  </a:schemeClr>
                </a:solidFill>
              </a:defRPr>
            </a:lvl4pPr>
            <a:lvl5pPr>
              <a:defRPr sz="2000">
                <a:solidFill>
                  <a:schemeClr val="bg2">
                    <a:lumMod val="25000"/>
                  </a:schemeClr>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1665287"/>
            <a:ext cx="3932237" cy="3811588"/>
          </a:xfrm>
          <a:prstGeom prst="rect">
            <a:avLst/>
          </a:prstGeom>
        </p:spPr>
        <p:txBody>
          <a:bodyPr/>
          <a:lstStyle>
            <a:lvl1pPr marL="0" indent="0">
              <a:buNone/>
              <a:defRPr sz="2800">
                <a:solidFill>
                  <a:schemeClr val="bg2">
                    <a:lumMod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1" name="Title 1"/>
          <p:cNvSpPr>
            <a:spLocks noGrp="1"/>
          </p:cNvSpPr>
          <p:nvPr>
            <p:ph type="title"/>
          </p:nvPr>
        </p:nvSpPr>
        <p:spPr>
          <a:xfrm>
            <a:off x="838200" y="13434"/>
            <a:ext cx="10515600" cy="788426"/>
          </a:xfrm>
          <a:prstGeom prst="rect">
            <a:avLst/>
          </a:prstGeom>
        </p:spPr>
        <p:txBody>
          <a:bodyPr anchor="b" anchorCtr="0"/>
          <a:lstStyle>
            <a:lvl1pPr>
              <a:defRPr sz="3600" cap="none" baseline="0">
                <a:solidFill>
                  <a:srgbClr val="19458C"/>
                </a:solidFill>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11507788" y="6318250"/>
            <a:ext cx="407987"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86019304"/>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am Feature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2CC22B3E-32B1-4D4C-8745-86F98CF75253}" type="slidenum">
              <a:rPr lang="en-US" smtClean="0"/>
              <a:pPr>
                <a:defRPr/>
              </a:pPr>
              <a:t>‹#›</a:t>
            </a:fld>
            <a:endParaRPr lang="en-US" dirty="0"/>
          </a:p>
        </p:txBody>
      </p:sp>
      <p:sp>
        <p:nvSpPr>
          <p:cNvPr id="5" name="Picture Placeholder 4"/>
          <p:cNvSpPr>
            <a:spLocks noGrp="1"/>
          </p:cNvSpPr>
          <p:nvPr>
            <p:ph type="pic" sz="quarter" idx="11"/>
          </p:nvPr>
        </p:nvSpPr>
        <p:spPr>
          <a:xfrm>
            <a:off x="951089" y="1454763"/>
            <a:ext cx="2355850" cy="2485059"/>
          </a:xfrm>
          <a:prstGeom prst="rect">
            <a:avLst/>
          </a:prstGeom>
        </p:spPr>
        <p:txBody>
          <a:bodyPr/>
          <a:lstStyle/>
          <a:p>
            <a:endParaRPr lang="en-US"/>
          </a:p>
        </p:txBody>
      </p:sp>
      <p:cxnSp>
        <p:nvCxnSpPr>
          <p:cNvPr id="6" name="Straight Connector 5">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hasCustomPrompt="1"/>
          </p:nvPr>
        </p:nvSpPr>
        <p:spPr>
          <a:xfrm>
            <a:off x="838200" y="145638"/>
            <a:ext cx="10515600" cy="788426"/>
          </a:xfrm>
          <a:prstGeom prst="rect">
            <a:avLst/>
          </a:prstGeom>
        </p:spPr>
        <p:txBody>
          <a:bodyPr anchor="b" anchorCtr="0"/>
          <a:lstStyle>
            <a:lvl1pPr>
              <a:defRPr sz="3600" cap="none" baseline="0">
                <a:solidFill>
                  <a:srgbClr val="19458C"/>
                </a:solidFill>
              </a:defRPr>
            </a:lvl1pPr>
          </a:lstStyle>
          <a:p>
            <a:r>
              <a:rPr lang="en-US" dirty="0"/>
              <a:t>Meet </a:t>
            </a:r>
            <a:r>
              <a:rPr lang="en-US" dirty="0" smtClean="0"/>
              <a:t>Our Team</a:t>
            </a:r>
            <a:endParaRPr lang="en-US" dirty="0"/>
          </a:p>
        </p:txBody>
      </p:sp>
      <p:sp>
        <p:nvSpPr>
          <p:cNvPr id="12" name="Text Placeholder 11"/>
          <p:cNvSpPr>
            <a:spLocks noGrp="1"/>
          </p:cNvSpPr>
          <p:nvPr>
            <p:ph type="body" sz="quarter" idx="15" hasCustomPrompt="1"/>
          </p:nvPr>
        </p:nvSpPr>
        <p:spPr>
          <a:xfrm>
            <a:off x="951089" y="4357864"/>
            <a:ext cx="2355850" cy="360892"/>
          </a:xfrm>
          <a:prstGeom prst="rect">
            <a:avLst/>
          </a:prstGeom>
        </p:spPr>
        <p:txBody>
          <a:bodyPr/>
          <a:lstStyle>
            <a:lvl1pPr marL="0" indent="0">
              <a:buNone/>
              <a:defRPr sz="1800" b="1"/>
            </a:lvl1pPr>
          </a:lstStyle>
          <a:p>
            <a:pPr lvl="0"/>
            <a:r>
              <a:rPr lang="en-US" dirty="0"/>
              <a:t>Name Goes Here</a:t>
            </a:r>
          </a:p>
        </p:txBody>
      </p:sp>
      <p:sp>
        <p:nvSpPr>
          <p:cNvPr id="13" name="Text Placeholder 11"/>
          <p:cNvSpPr>
            <a:spLocks noGrp="1"/>
          </p:cNvSpPr>
          <p:nvPr>
            <p:ph type="body" sz="quarter" idx="16" hasCustomPrompt="1"/>
          </p:nvPr>
        </p:nvSpPr>
        <p:spPr>
          <a:xfrm>
            <a:off x="951089" y="4913053"/>
            <a:ext cx="2355850" cy="360892"/>
          </a:xfrm>
          <a:prstGeom prst="rect">
            <a:avLst/>
          </a:prstGeom>
        </p:spPr>
        <p:txBody>
          <a:bodyPr/>
          <a:lstStyle>
            <a:lvl1pPr marL="0" indent="0">
              <a:buNone/>
              <a:defRPr sz="1400" b="1">
                <a:solidFill>
                  <a:schemeClr val="bg2">
                    <a:lumMod val="25000"/>
                  </a:schemeClr>
                </a:solidFill>
              </a:defRPr>
            </a:lvl1pPr>
          </a:lstStyle>
          <a:p>
            <a:pPr lvl="0"/>
            <a:r>
              <a:rPr lang="en-US" dirty="0"/>
              <a:t>Title Goes Here</a:t>
            </a:r>
          </a:p>
        </p:txBody>
      </p:sp>
      <p:sp>
        <p:nvSpPr>
          <p:cNvPr id="14" name="Picture Placeholder 4"/>
          <p:cNvSpPr>
            <a:spLocks noGrp="1"/>
          </p:cNvSpPr>
          <p:nvPr>
            <p:ph type="pic" sz="quarter" idx="17"/>
          </p:nvPr>
        </p:nvSpPr>
        <p:spPr>
          <a:xfrm>
            <a:off x="3597275" y="1454763"/>
            <a:ext cx="2355850" cy="2485059"/>
          </a:xfrm>
          <a:prstGeom prst="rect">
            <a:avLst/>
          </a:prstGeom>
        </p:spPr>
        <p:txBody>
          <a:bodyPr/>
          <a:lstStyle/>
          <a:p>
            <a:endParaRPr lang="en-US"/>
          </a:p>
        </p:txBody>
      </p:sp>
      <p:sp>
        <p:nvSpPr>
          <p:cNvPr id="15" name="Text Placeholder 11"/>
          <p:cNvSpPr>
            <a:spLocks noGrp="1"/>
          </p:cNvSpPr>
          <p:nvPr>
            <p:ph type="body" sz="quarter" idx="18" hasCustomPrompt="1"/>
          </p:nvPr>
        </p:nvSpPr>
        <p:spPr>
          <a:xfrm>
            <a:off x="3597275" y="4357864"/>
            <a:ext cx="2355850" cy="360892"/>
          </a:xfrm>
          <a:prstGeom prst="rect">
            <a:avLst/>
          </a:prstGeom>
        </p:spPr>
        <p:txBody>
          <a:bodyPr/>
          <a:lstStyle>
            <a:lvl1pPr marL="0" indent="0">
              <a:buNone/>
              <a:defRPr sz="1800" b="1"/>
            </a:lvl1pPr>
          </a:lstStyle>
          <a:p>
            <a:pPr lvl="0"/>
            <a:r>
              <a:rPr lang="en-US" dirty="0"/>
              <a:t>Name Goes Here</a:t>
            </a:r>
          </a:p>
        </p:txBody>
      </p:sp>
      <p:sp>
        <p:nvSpPr>
          <p:cNvPr id="16" name="Text Placeholder 11"/>
          <p:cNvSpPr>
            <a:spLocks noGrp="1"/>
          </p:cNvSpPr>
          <p:nvPr>
            <p:ph type="body" sz="quarter" idx="19" hasCustomPrompt="1"/>
          </p:nvPr>
        </p:nvSpPr>
        <p:spPr>
          <a:xfrm>
            <a:off x="3597275" y="4913053"/>
            <a:ext cx="2355850" cy="360892"/>
          </a:xfrm>
          <a:prstGeom prst="rect">
            <a:avLst/>
          </a:prstGeom>
        </p:spPr>
        <p:txBody>
          <a:bodyPr/>
          <a:lstStyle>
            <a:lvl1pPr marL="0" indent="0">
              <a:buNone/>
              <a:defRPr sz="1400" b="1">
                <a:solidFill>
                  <a:schemeClr val="bg2">
                    <a:lumMod val="25000"/>
                  </a:schemeClr>
                </a:solidFill>
              </a:defRPr>
            </a:lvl1pPr>
          </a:lstStyle>
          <a:p>
            <a:pPr lvl="0"/>
            <a:r>
              <a:rPr lang="en-US" dirty="0"/>
              <a:t>Title Goes Here</a:t>
            </a:r>
          </a:p>
        </p:txBody>
      </p:sp>
      <p:sp>
        <p:nvSpPr>
          <p:cNvPr id="17" name="Picture Placeholder 4"/>
          <p:cNvSpPr>
            <a:spLocks noGrp="1"/>
          </p:cNvSpPr>
          <p:nvPr>
            <p:ph type="pic" sz="quarter" idx="20"/>
          </p:nvPr>
        </p:nvSpPr>
        <p:spPr>
          <a:xfrm>
            <a:off x="6243461" y="1454763"/>
            <a:ext cx="2355850" cy="2485059"/>
          </a:xfrm>
          <a:prstGeom prst="rect">
            <a:avLst/>
          </a:prstGeom>
        </p:spPr>
        <p:txBody>
          <a:bodyPr/>
          <a:lstStyle/>
          <a:p>
            <a:endParaRPr lang="en-US"/>
          </a:p>
        </p:txBody>
      </p:sp>
      <p:sp>
        <p:nvSpPr>
          <p:cNvPr id="18" name="Text Placeholder 11"/>
          <p:cNvSpPr>
            <a:spLocks noGrp="1"/>
          </p:cNvSpPr>
          <p:nvPr>
            <p:ph type="body" sz="quarter" idx="21" hasCustomPrompt="1"/>
          </p:nvPr>
        </p:nvSpPr>
        <p:spPr>
          <a:xfrm>
            <a:off x="6243461" y="4357864"/>
            <a:ext cx="2355850" cy="360892"/>
          </a:xfrm>
          <a:prstGeom prst="rect">
            <a:avLst/>
          </a:prstGeom>
        </p:spPr>
        <p:txBody>
          <a:bodyPr/>
          <a:lstStyle>
            <a:lvl1pPr marL="0" indent="0">
              <a:buNone/>
              <a:defRPr sz="1800" b="1"/>
            </a:lvl1pPr>
          </a:lstStyle>
          <a:p>
            <a:pPr lvl="0"/>
            <a:r>
              <a:rPr lang="en-US" dirty="0"/>
              <a:t>Name Goes Here</a:t>
            </a:r>
          </a:p>
        </p:txBody>
      </p:sp>
      <p:sp>
        <p:nvSpPr>
          <p:cNvPr id="19" name="Text Placeholder 11"/>
          <p:cNvSpPr>
            <a:spLocks noGrp="1"/>
          </p:cNvSpPr>
          <p:nvPr>
            <p:ph type="body" sz="quarter" idx="22" hasCustomPrompt="1"/>
          </p:nvPr>
        </p:nvSpPr>
        <p:spPr>
          <a:xfrm>
            <a:off x="6243461" y="4913053"/>
            <a:ext cx="2355850" cy="360892"/>
          </a:xfrm>
          <a:prstGeom prst="rect">
            <a:avLst/>
          </a:prstGeom>
        </p:spPr>
        <p:txBody>
          <a:bodyPr/>
          <a:lstStyle>
            <a:lvl1pPr marL="0" indent="0">
              <a:buNone/>
              <a:defRPr sz="1400" b="1">
                <a:solidFill>
                  <a:schemeClr val="bg2">
                    <a:lumMod val="25000"/>
                  </a:schemeClr>
                </a:solidFill>
              </a:defRPr>
            </a:lvl1pPr>
          </a:lstStyle>
          <a:p>
            <a:pPr lvl="0"/>
            <a:r>
              <a:rPr lang="en-US" dirty="0"/>
              <a:t>Title Goes Here</a:t>
            </a:r>
          </a:p>
        </p:txBody>
      </p:sp>
      <p:sp>
        <p:nvSpPr>
          <p:cNvPr id="20" name="Picture Placeholder 4"/>
          <p:cNvSpPr>
            <a:spLocks noGrp="1"/>
          </p:cNvSpPr>
          <p:nvPr>
            <p:ph type="pic" sz="quarter" idx="23"/>
          </p:nvPr>
        </p:nvSpPr>
        <p:spPr>
          <a:xfrm>
            <a:off x="8889647" y="1454763"/>
            <a:ext cx="2355850" cy="2485059"/>
          </a:xfrm>
          <a:prstGeom prst="rect">
            <a:avLst/>
          </a:prstGeom>
        </p:spPr>
        <p:txBody>
          <a:bodyPr/>
          <a:lstStyle/>
          <a:p>
            <a:endParaRPr lang="en-US"/>
          </a:p>
        </p:txBody>
      </p:sp>
      <p:sp>
        <p:nvSpPr>
          <p:cNvPr id="21" name="Text Placeholder 11"/>
          <p:cNvSpPr>
            <a:spLocks noGrp="1"/>
          </p:cNvSpPr>
          <p:nvPr>
            <p:ph type="body" sz="quarter" idx="24" hasCustomPrompt="1"/>
          </p:nvPr>
        </p:nvSpPr>
        <p:spPr>
          <a:xfrm>
            <a:off x="8889647" y="4357864"/>
            <a:ext cx="2355850" cy="360892"/>
          </a:xfrm>
          <a:prstGeom prst="rect">
            <a:avLst/>
          </a:prstGeom>
        </p:spPr>
        <p:txBody>
          <a:bodyPr/>
          <a:lstStyle>
            <a:lvl1pPr marL="0" indent="0">
              <a:buNone/>
              <a:defRPr sz="1800" b="1"/>
            </a:lvl1pPr>
          </a:lstStyle>
          <a:p>
            <a:pPr lvl="0"/>
            <a:r>
              <a:rPr lang="en-US" dirty="0"/>
              <a:t>Name Goes Here</a:t>
            </a:r>
          </a:p>
        </p:txBody>
      </p:sp>
      <p:sp>
        <p:nvSpPr>
          <p:cNvPr id="22" name="Text Placeholder 11"/>
          <p:cNvSpPr>
            <a:spLocks noGrp="1"/>
          </p:cNvSpPr>
          <p:nvPr>
            <p:ph type="body" sz="quarter" idx="25" hasCustomPrompt="1"/>
          </p:nvPr>
        </p:nvSpPr>
        <p:spPr>
          <a:xfrm>
            <a:off x="8889647" y="4913053"/>
            <a:ext cx="2355850" cy="360892"/>
          </a:xfrm>
          <a:prstGeom prst="rect">
            <a:avLst/>
          </a:prstGeom>
        </p:spPr>
        <p:txBody>
          <a:bodyPr/>
          <a:lstStyle>
            <a:lvl1pPr marL="0" indent="0">
              <a:buNone/>
              <a:defRPr sz="1400" b="1">
                <a:solidFill>
                  <a:schemeClr val="bg2">
                    <a:lumMod val="25000"/>
                  </a:schemeClr>
                </a:solidFill>
              </a:defRPr>
            </a:lvl1pPr>
          </a:lstStyle>
          <a:p>
            <a:pPr lvl="0"/>
            <a:r>
              <a:rPr lang="en-US" dirty="0"/>
              <a:t>Title Goes Here</a:t>
            </a:r>
          </a:p>
        </p:txBody>
      </p:sp>
    </p:spTree>
    <p:extLst>
      <p:ext uri="{BB962C8B-B14F-4D97-AF65-F5344CB8AC3E}">
        <p14:creationId xmlns:p14="http://schemas.microsoft.com/office/powerpoint/2010/main" val="27176373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ho We Ar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hasCustomPrompt="1"/>
          </p:nvPr>
        </p:nvSpPr>
        <p:spPr>
          <a:xfrm>
            <a:off x="838200" y="145638"/>
            <a:ext cx="10515600" cy="788426"/>
          </a:xfrm>
          <a:prstGeom prst="rect">
            <a:avLst/>
          </a:prstGeom>
        </p:spPr>
        <p:txBody>
          <a:bodyPr anchor="b" anchorCtr="0"/>
          <a:lstStyle>
            <a:lvl1pPr>
              <a:defRPr sz="3600" cap="none" baseline="0">
                <a:solidFill>
                  <a:srgbClr val="19458C"/>
                </a:solidFill>
              </a:defRPr>
            </a:lvl1pPr>
          </a:lstStyle>
          <a:p>
            <a:r>
              <a:rPr lang="en-US" dirty="0"/>
              <a:t>MTF Biologics </a:t>
            </a:r>
            <a:r>
              <a:rPr lang="en-US" dirty="0">
                <a:solidFill>
                  <a:srgbClr val="00B3E3"/>
                </a:solidFill>
              </a:rPr>
              <a:t>– Who </a:t>
            </a:r>
            <a:r>
              <a:rPr lang="en-US" dirty="0" smtClean="0">
                <a:solidFill>
                  <a:srgbClr val="00B3E3"/>
                </a:solidFill>
              </a:rPr>
              <a:t>We Are</a:t>
            </a:r>
            <a:endParaRPr lang="en-US" dirty="0"/>
          </a:p>
        </p:txBody>
      </p:sp>
      <p:sp>
        <p:nvSpPr>
          <p:cNvPr id="4" name="Slide Number Placeholder 2">
            <a:extLst>
              <a:ext uri="{FF2B5EF4-FFF2-40B4-BE49-F238E27FC236}">
                <a16:creationId xmlns:a16="http://schemas.microsoft.com/office/drawing/2014/main" id="{4A1DBF48-E245-4969-A3BE-2BBCD385A00E}"/>
              </a:ext>
            </a:extLst>
          </p:cNvPr>
          <p:cNvSpPr>
            <a:spLocks noGrp="1"/>
          </p:cNvSpPr>
          <p:nvPr>
            <p:ph type="sldNum" sz="quarter" idx="10"/>
          </p:nvPr>
        </p:nvSpPr>
        <p:spPr>
          <a:xfrm>
            <a:off x="11507788" y="6318250"/>
            <a:ext cx="407987" cy="365125"/>
          </a:xfrm>
          <a:prstGeom prst="rect">
            <a:avLst/>
          </a:prstGeom>
        </p:spPr>
        <p:txBody>
          <a:bodyPr/>
          <a:lstStyle>
            <a:lvl1pPr>
              <a:defRPr/>
            </a:lvl1pPr>
          </a:lstStyle>
          <a:p>
            <a:pPr>
              <a:defRPr/>
            </a:pPr>
            <a:fld id="{1975EF40-F218-4F17-B1D3-057CFB44FA00}" type="slidenum">
              <a:rPr lang="en-US"/>
              <a:pPr>
                <a:defRPr/>
              </a:pPr>
              <a:t>‹#›</a:t>
            </a:fld>
            <a:endParaRPr lang="en-US" dirty="0"/>
          </a:p>
        </p:txBody>
      </p:sp>
      <p:sp>
        <p:nvSpPr>
          <p:cNvPr id="6" name="Content Placeholder 3"/>
          <p:cNvSpPr>
            <a:spLocks noGrp="1"/>
          </p:cNvSpPr>
          <p:nvPr>
            <p:ph idx="1"/>
          </p:nvPr>
        </p:nvSpPr>
        <p:spPr bwMode="auto">
          <a:xfrm>
            <a:off x="788988" y="1228725"/>
            <a:ext cx="10718800" cy="51720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bg2">
                    <a:lumMod val="25000"/>
                  </a:schemeClr>
                </a:solidFill>
              </a:defRPr>
            </a:lvl1pPr>
            <a:lvl2pPr>
              <a:defRPr>
                <a:solidFill>
                  <a:schemeClr val="bg2">
                    <a:lumMod val="25000"/>
                  </a:schemeClr>
                </a:solidFill>
              </a:defRPr>
            </a:lvl2pPr>
          </a:lstStyle>
          <a:p>
            <a:pPr>
              <a:defRPr/>
            </a:pPr>
            <a:r>
              <a:rPr lang="en-US" altLang="en-US" sz="2600" dirty="0">
                <a:solidFill>
                  <a:schemeClr val="tx1">
                    <a:lumMod val="65000"/>
                    <a:lumOff val="35000"/>
                  </a:schemeClr>
                </a:solidFill>
              </a:rPr>
              <a:t>MTF Biologics is a global nonprofit organization that saves and heals lives by honoring donated gifts, serving patients and advancing science.</a:t>
            </a:r>
          </a:p>
          <a:p>
            <a:pPr>
              <a:defRPr/>
            </a:pPr>
            <a:endParaRPr lang="en-US" altLang="en-US" sz="2200" dirty="0">
              <a:solidFill>
                <a:schemeClr val="tx1">
                  <a:lumMod val="65000"/>
                  <a:lumOff val="35000"/>
                </a:schemeClr>
              </a:solidFill>
            </a:endParaRPr>
          </a:p>
          <a:p>
            <a:pPr>
              <a:defRPr/>
            </a:pPr>
            <a:r>
              <a:rPr lang="en-US" altLang="en-US" sz="2600" dirty="0">
                <a:solidFill>
                  <a:schemeClr val="tx1">
                    <a:lumMod val="65000"/>
                    <a:lumOff val="35000"/>
                  </a:schemeClr>
                </a:solidFill>
              </a:rPr>
              <a:t>Upholding the highest standards, we provide exceptional service, resources and expertise to:</a:t>
            </a:r>
          </a:p>
          <a:p>
            <a:pPr lvl="1">
              <a:defRPr/>
            </a:pPr>
            <a:r>
              <a:rPr lang="en-US" altLang="en-US" sz="2200" dirty="0">
                <a:solidFill>
                  <a:schemeClr val="tx1">
                    <a:lumMod val="65000"/>
                    <a:lumOff val="35000"/>
                  </a:schemeClr>
                </a:solidFill>
              </a:rPr>
              <a:t>Donors and their loved ones who give the gift of donation</a:t>
            </a:r>
          </a:p>
          <a:p>
            <a:pPr lvl="1">
              <a:defRPr/>
            </a:pPr>
            <a:r>
              <a:rPr lang="en-US" altLang="en-US" sz="2200" dirty="0">
                <a:solidFill>
                  <a:schemeClr val="tx1">
                    <a:lumMod val="65000"/>
                    <a:lumOff val="35000"/>
                  </a:schemeClr>
                </a:solidFill>
              </a:rPr>
              <a:t>Patients who depend on tissue and organ transplants</a:t>
            </a:r>
          </a:p>
          <a:p>
            <a:pPr lvl="1">
              <a:defRPr/>
            </a:pPr>
            <a:r>
              <a:rPr lang="en-US" altLang="en-US" sz="2200" dirty="0">
                <a:solidFill>
                  <a:schemeClr val="tx1">
                    <a:lumMod val="65000"/>
                    <a:lumOff val="35000"/>
                  </a:schemeClr>
                </a:solidFill>
              </a:rPr>
              <a:t>Healthcare providers who care for donors and recipients</a:t>
            </a:r>
          </a:p>
          <a:p>
            <a:pPr lvl="1">
              <a:defRPr/>
            </a:pPr>
            <a:r>
              <a:rPr lang="en-US" altLang="en-US" sz="2200" dirty="0">
                <a:solidFill>
                  <a:schemeClr val="tx1">
                    <a:lumMod val="65000"/>
                    <a:lumOff val="35000"/>
                  </a:schemeClr>
                </a:solidFill>
              </a:rPr>
              <a:t>Clinicians and scientists advancing medicine through transplantation science and research</a:t>
            </a:r>
          </a:p>
          <a:p>
            <a:pPr eaLnBrk="1" hangingPunct="1">
              <a:defRPr/>
            </a:pPr>
            <a:endParaRPr lang="en-US" altLang="en-US" sz="2600" dirty="0"/>
          </a:p>
        </p:txBody>
      </p:sp>
    </p:spTree>
    <p:extLst>
      <p:ext uri="{BB962C8B-B14F-4D97-AF65-F5344CB8AC3E}">
        <p14:creationId xmlns:p14="http://schemas.microsoft.com/office/powerpoint/2010/main" val="14652860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hat We Believ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4" name="Slide Number Placeholder 2">
            <a:extLst>
              <a:ext uri="{FF2B5EF4-FFF2-40B4-BE49-F238E27FC236}">
                <a16:creationId xmlns:a16="http://schemas.microsoft.com/office/drawing/2014/main" id="{4A1DBF48-E245-4969-A3BE-2BBCD385A00E}"/>
              </a:ext>
            </a:extLst>
          </p:cNvPr>
          <p:cNvSpPr>
            <a:spLocks noGrp="1"/>
          </p:cNvSpPr>
          <p:nvPr>
            <p:ph type="sldNum" sz="quarter" idx="10"/>
          </p:nvPr>
        </p:nvSpPr>
        <p:spPr>
          <a:xfrm>
            <a:off x="11507788" y="6318250"/>
            <a:ext cx="407987" cy="365125"/>
          </a:xfrm>
          <a:prstGeom prst="rect">
            <a:avLst/>
          </a:prstGeom>
        </p:spPr>
        <p:txBody>
          <a:bodyPr/>
          <a:lstStyle>
            <a:lvl1pPr>
              <a:defRPr/>
            </a:lvl1pPr>
          </a:lstStyle>
          <a:p>
            <a:pPr>
              <a:defRPr/>
            </a:pPr>
            <a:fld id="{1975EF40-F218-4F17-B1D3-057CFB44FA00}" type="slidenum">
              <a:rPr lang="en-US"/>
              <a:pPr>
                <a:defRPr/>
              </a:pPr>
              <a:t>‹#›</a:t>
            </a:fld>
            <a:endParaRPr lang="en-US" dirty="0"/>
          </a:p>
        </p:txBody>
      </p:sp>
      <p:sp>
        <p:nvSpPr>
          <p:cNvPr id="6" name="Content Placeholder 3"/>
          <p:cNvSpPr>
            <a:spLocks noGrp="1"/>
          </p:cNvSpPr>
          <p:nvPr>
            <p:ph idx="1"/>
          </p:nvPr>
        </p:nvSpPr>
        <p:spPr bwMode="auto">
          <a:xfrm>
            <a:off x="788988" y="1228725"/>
            <a:ext cx="10515600" cy="51720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spcAft>
                <a:spcPts val="600"/>
              </a:spcAft>
              <a:buFont typeface="Arial" panose="020B0604020202020204" pitchFamily="34" charset="0"/>
              <a:buNone/>
              <a:defRPr/>
            </a:pPr>
            <a:r>
              <a:rPr lang="en-US" altLang="en-US" sz="2600" dirty="0">
                <a:solidFill>
                  <a:schemeClr val="tx1">
                    <a:lumMod val="65000"/>
                    <a:lumOff val="35000"/>
                  </a:schemeClr>
                </a:solidFill>
              </a:rPr>
              <a:t>MTF Biologics believes:</a:t>
            </a:r>
          </a:p>
          <a:p>
            <a:pPr lvl="1">
              <a:spcAft>
                <a:spcPts val="600"/>
              </a:spcAft>
              <a:defRPr/>
            </a:pPr>
            <a:r>
              <a:rPr lang="en-US" altLang="en-US" sz="2200" dirty="0">
                <a:solidFill>
                  <a:schemeClr val="tx1">
                    <a:lumMod val="65000"/>
                    <a:lumOff val="35000"/>
                  </a:schemeClr>
                </a:solidFill>
              </a:rPr>
              <a:t>Tissue and organ transplantation, related research and innovation hold vast potential to save and heal lives</a:t>
            </a:r>
          </a:p>
          <a:p>
            <a:pPr lvl="1">
              <a:spcAft>
                <a:spcPts val="600"/>
              </a:spcAft>
              <a:defRPr/>
            </a:pPr>
            <a:r>
              <a:rPr lang="en-US" altLang="en-US" sz="2200" dirty="0">
                <a:solidFill>
                  <a:schemeClr val="tx1">
                    <a:lumMod val="65000"/>
                    <a:lumOff val="35000"/>
                  </a:schemeClr>
                </a:solidFill>
              </a:rPr>
              <a:t>Fully integrating service, science and advocacy unleashes our ability to improve healthcare and wellbeing for the future</a:t>
            </a:r>
          </a:p>
          <a:p>
            <a:pPr lvl="1">
              <a:spcAft>
                <a:spcPts val="600"/>
              </a:spcAft>
              <a:defRPr/>
            </a:pPr>
            <a:r>
              <a:rPr lang="en-US" altLang="en-US" sz="2200" dirty="0">
                <a:solidFill>
                  <a:schemeClr val="tx1">
                    <a:lumMod val="65000"/>
                    <a:lumOff val="35000"/>
                  </a:schemeClr>
                </a:solidFill>
              </a:rPr>
              <a:t>Restoring the body to health can rejuvenate the spirit</a:t>
            </a:r>
          </a:p>
        </p:txBody>
      </p:sp>
      <p:sp>
        <p:nvSpPr>
          <p:cNvPr id="9" name="Title 1"/>
          <p:cNvSpPr>
            <a:spLocks noGrp="1"/>
          </p:cNvSpPr>
          <p:nvPr>
            <p:ph type="title" hasCustomPrompt="1"/>
          </p:nvPr>
        </p:nvSpPr>
        <p:spPr>
          <a:xfrm>
            <a:off x="838200" y="145638"/>
            <a:ext cx="10515600" cy="788426"/>
          </a:xfrm>
          <a:prstGeom prst="rect">
            <a:avLst/>
          </a:prstGeom>
        </p:spPr>
        <p:txBody>
          <a:bodyPr anchor="b" anchorCtr="0"/>
          <a:lstStyle>
            <a:lvl1pPr>
              <a:defRPr sz="3600" cap="none" baseline="0">
                <a:solidFill>
                  <a:srgbClr val="19458C"/>
                </a:solidFill>
              </a:defRPr>
            </a:lvl1pPr>
          </a:lstStyle>
          <a:p>
            <a:r>
              <a:rPr lang="en-US" dirty="0"/>
              <a:t>MTF Biologics </a:t>
            </a:r>
            <a:r>
              <a:rPr lang="en-US" dirty="0">
                <a:solidFill>
                  <a:srgbClr val="00B3E3"/>
                </a:solidFill>
              </a:rPr>
              <a:t>– </a:t>
            </a:r>
            <a:r>
              <a:rPr lang="en-US" dirty="0" smtClean="0">
                <a:solidFill>
                  <a:srgbClr val="00B3E3"/>
                </a:solidFill>
              </a:rPr>
              <a:t>What We Believe</a:t>
            </a:r>
            <a:endParaRPr lang="en-US" dirty="0"/>
          </a:p>
        </p:txBody>
      </p:sp>
    </p:spTree>
    <p:extLst>
      <p:ext uri="{BB962C8B-B14F-4D97-AF65-F5344CB8AC3E}">
        <p14:creationId xmlns:p14="http://schemas.microsoft.com/office/powerpoint/2010/main" val="35762459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alues">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4" name="Slide Number Placeholder 2">
            <a:extLst>
              <a:ext uri="{FF2B5EF4-FFF2-40B4-BE49-F238E27FC236}">
                <a16:creationId xmlns:a16="http://schemas.microsoft.com/office/drawing/2014/main" id="{4A1DBF48-E245-4969-A3BE-2BBCD385A00E}"/>
              </a:ext>
            </a:extLst>
          </p:cNvPr>
          <p:cNvSpPr>
            <a:spLocks noGrp="1"/>
          </p:cNvSpPr>
          <p:nvPr>
            <p:ph type="sldNum" sz="quarter" idx="10"/>
          </p:nvPr>
        </p:nvSpPr>
        <p:spPr>
          <a:xfrm>
            <a:off x="11507788" y="6318250"/>
            <a:ext cx="407987" cy="365125"/>
          </a:xfrm>
          <a:prstGeom prst="rect">
            <a:avLst/>
          </a:prstGeom>
        </p:spPr>
        <p:txBody>
          <a:bodyPr/>
          <a:lstStyle>
            <a:lvl1pPr>
              <a:defRPr/>
            </a:lvl1pPr>
          </a:lstStyle>
          <a:p>
            <a:pPr>
              <a:defRPr/>
            </a:pPr>
            <a:fld id="{1975EF40-F218-4F17-B1D3-057CFB44FA00}" type="slidenum">
              <a:rPr lang="en-US"/>
              <a:pPr>
                <a:defRPr/>
              </a:pPr>
              <a:t>‹#›</a:t>
            </a:fld>
            <a:endParaRPr lang="en-US" dirty="0"/>
          </a:p>
        </p:txBody>
      </p:sp>
      <p:sp>
        <p:nvSpPr>
          <p:cNvPr id="9" name="Title 1"/>
          <p:cNvSpPr>
            <a:spLocks noGrp="1"/>
          </p:cNvSpPr>
          <p:nvPr>
            <p:ph type="title" hasCustomPrompt="1"/>
          </p:nvPr>
        </p:nvSpPr>
        <p:spPr>
          <a:xfrm>
            <a:off x="838200" y="145638"/>
            <a:ext cx="10515600" cy="788426"/>
          </a:xfrm>
          <a:prstGeom prst="rect">
            <a:avLst/>
          </a:prstGeom>
        </p:spPr>
        <p:txBody>
          <a:bodyPr anchor="b" anchorCtr="0"/>
          <a:lstStyle>
            <a:lvl1pPr>
              <a:defRPr sz="3600" cap="none" baseline="0">
                <a:solidFill>
                  <a:srgbClr val="19458C"/>
                </a:solidFill>
              </a:defRPr>
            </a:lvl1pPr>
          </a:lstStyle>
          <a:p>
            <a:r>
              <a:rPr lang="en-US" dirty="0"/>
              <a:t>MTF Biologics </a:t>
            </a:r>
            <a:r>
              <a:rPr lang="en-US" dirty="0">
                <a:solidFill>
                  <a:srgbClr val="00B3E3"/>
                </a:solidFill>
              </a:rPr>
              <a:t>– Values</a:t>
            </a:r>
            <a:endParaRPr lang="en-US" dirty="0"/>
          </a:p>
        </p:txBody>
      </p:sp>
      <p:sp>
        <p:nvSpPr>
          <p:cNvPr id="7" name="Content Placeholder 3"/>
          <p:cNvSpPr>
            <a:spLocks noGrp="1"/>
          </p:cNvSpPr>
          <p:nvPr>
            <p:ph idx="1"/>
          </p:nvPr>
        </p:nvSpPr>
        <p:spPr bwMode="auto">
          <a:xfrm>
            <a:off x="788988" y="1228725"/>
            <a:ext cx="10718800" cy="44910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spcAft>
                <a:spcPts val="600"/>
              </a:spcAft>
              <a:buFont typeface="Arial" panose="020B0604020202020204" pitchFamily="34" charset="0"/>
              <a:buNone/>
              <a:defRPr/>
            </a:pPr>
            <a:r>
              <a:rPr lang="en-US" altLang="en-US" sz="2600" dirty="0">
                <a:solidFill>
                  <a:schemeClr val="tx1">
                    <a:lumMod val="65000"/>
                    <a:lumOff val="35000"/>
                  </a:schemeClr>
                </a:solidFill>
              </a:rPr>
              <a:t>At MTF Biologics, we:</a:t>
            </a:r>
            <a:endParaRPr lang="en-US" altLang="en-US" sz="2000" b="1" dirty="0">
              <a:solidFill>
                <a:schemeClr val="tx1">
                  <a:lumMod val="65000"/>
                  <a:lumOff val="35000"/>
                </a:schemeClr>
              </a:solidFill>
            </a:endParaRPr>
          </a:p>
          <a:p>
            <a:pPr lvl="1">
              <a:spcAft>
                <a:spcPts val="600"/>
              </a:spcAft>
              <a:defRPr/>
            </a:pPr>
            <a:r>
              <a:rPr lang="en-US" altLang="en-US" sz="2000" b="1" dirty="0">
                <a:solidFill>
                  <a:schemeClr val="tx1">
                    <a:lumMod val="65000"/>
                    <a:lumOff val="35000"/>
                  </a:schemeClr>
                </a:solidFill>
              </a:rPr>
              <a:t>Transform.</a:t>
            </a:r>
            <a:r>
              <a:rPr lang="en-US" altLang="en-US" sz="2000" dirty="0">
                <a:solidFill>
                  <a:schemeClr val="tx1">
                    <a:lumMod val="65000"/>
                    <a:lumOff val="35000"/>
                  </a:schemeClr>
                </a:solidFill>
              </a:rPr>
              <a:t> We provide safe, high-quality tissue grafts from donated human tissues that are used in a growing array of clinical fields.</a:t>
            </a:r>
          </a:p>
          <a:p>
            <a:pPr lvl="1">
              <a:spcAft>
                <a:spcPts val="600"/>
              </a:spcAft>
              <a:defRPr/>
            </a:pPr>
            <a:r>
              <a:rPr lang="en-US" altLang="en-US" sz="2000" b="1" dirty="0">
                <a:solidFill>
                  <a:schemeClr val="tx1">
                    <a:lumMod val="65000"/>
                    <a:lumOff val="35000"/>
                  </a:schemeClr>
                </a:solidFill>
              </a:rPr>
              <a:t>Collaborate.</a:t>
            </a:r>
            <a:r>
              <a:rPr lang="en-US" altLang="en-US" sz="2000" dirty="0">
                <a:solidFill>
                  <a:schemeClr val="tx1">
                    <a:lumMod val="65000"/>
                    <a:lumOff val="35000"/>
                  </a:schemeClr>
                </a:solidFill>
              </a:rPr>
              <a:t> We forge relationships with experts in tissue and organ recovery, and leading physicians and scientists, to accelerate innovation and ensure the best possible experiences and outcomes for patients.  </a:t>
            </a:r>
          </a:p>
          <a:p>
            <a:pPr lvl="1">
              <a:spcAft>
                <a:spcPts val="600"/>
              </a:spcAft>
              <a:defRPr/>
            </a:pPr>
            <a:r>
              <a:rPr lang="en-US" altLang="en-US" sz="2000" b="1" dirty="0">
                <a:solidFill>
                  <a:schemeClr val="tx1">
                    <a:lumMod val="65000"/>
                    <a:lumOff val="35000"/>
                  </a:schemeClr>
                </a:solidFill>
              </a:rPr>
              <a:t>Innovate.</a:t>
            </a:r>
            <a:r>
              <a:rPr lang="en-US" altLang="en-US" sz="2000" dirty="0">
                <a:solidFill>
                  <a:schemeClr val="tx1">
                    <a:lumMod val="65000"/>
                    <a:lumOff val="35000"/>
                  </a:schemeClr>
                </a:solidFill>
              </a:rPr>
              <a:t> We advance the science of transplantation by supporting research within our own organization and among clinicians and researchers worldwide. </a:t>
            </a:r>
          </a:p>
          <a:p>
            <a:pPr lvl="1">
              <a:spcAft>
                <a:spcPts val="600"/>
              </a:spcAft>
              <a:defRPr/>
            </a:pPr>
            <a:r>
              <a:rPr lang="en-US" altLang="en-US" sz="2000" b="1" dirty="0">
                <a:solidFill>
                  <a:schemeClr val="tx1">
                    <a:lumMod val="65000"/>
                    <a:lumOff val="35000"/>
                  </a:schemeClr>
                </a:solidFill>
              </a:rPr>
              <a:t>Give back. </a:t>
            </a:r>
            <a:r>
              <a:rPr lang="en-US" altLang="en-US" sz="2000" dirty="0">
                <a:solidFill>
                  <a:schemeClr val="tx1">
                    <a:lumMod val="65000"/>
                    <a:lumOff val="35000"/>
                  </a:schemeClr>
                </a:solidFill>
              </a:rPr>
              <a:t>As a mission-driven organization, we support initiatives that improve our local communities and improve quality of life. We advance the science and medicine of transplantation by providing grants that fund groundbreaking research and support researchers and clinicians throughout their careers. We provide donated tissues for research and humanitarian efforts including responding to national and international emergencies and natural disasters.</a:t>
            </a:r>
          </a:p>
        </p:txBody>
      </p:sp>
    </p:spTree>
    <p:extLst>
      <p:ext uri="{BB962C8B-B14F-4D97-AF65-F5344CB8AC3E}">
        <p14:creationId xmlns:p14="http://schemas.microsoft.com/office/powerpoint/2010/main" val="918240327"/>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lleagues">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4" name="Slide Number Placeholder 2">
            <a:extLst>
              <a:ext uri="{FF2B5EF4-FFF2-40B4-BE49-F238E27FC236}">
                <a16:creationId xmlns:a16="http://schemas.microsoft.com/office/drawing/2014/main" id="{4A1DBF48-E245-4969-A3BE-2BBCD385A00E}"/>
              </a:ext>
            </a:extLst>
          </p:cNvPr>
          <p:cNvSpPr>
            <a:spLocks noGrp="1"/>
          </p:cNvSpPr>
          <p:nvPr>
            <p:ph type="sldNum" sz="quarter" idx="10"/>
          </p:nvPr>
        </p:nvSpPr>
        <p:spPr>
          <a:xfrm>
            <a:off x="11507788" y="6318250"/>
            <a:ext cx="407987" cy="365125"/>
          </a:xfrm>
          <a:prstGeom prst="rect">
            <a:avLst/>
          </a:prstGeom>
        </p:spPr>
        <p:txBody>
          <a:bodyPr/>
          <a:lstStyle>
            <a:lvl1pPr>
              <a:defRPr/>
            </a:lvl1pPr>
          </a:lstStyle>
          <a:p>
            <a:pPr>
              <a:defRPr/>
            </a:pPr>
            <a:fld id="{1975EF40-F218-4F17-B1D3-057CFB44FA00}" type="slidenum">
              <a:rPr lang="en-US"/>
              <a:pPr>
                <a:defRPr/>
              </a:pPr>
              <a:t>‹#›</a:t>
            </a:fld>
            <a:endParaRPr lang="en-US" dirty="0"/>
          </a:p>
        </p:txBody>
      </p:sp>
      <p:sp>
        <p:nvSpPr>
          <p:cNvPr id="9" name="Title 1"/>
          <p:cNvSpPr>
            <a:spLocks noGrp="1"/>
          </p:cNvSpPr>
          <p:nvPr>
            <p:ph type="title" hasCustomPrompt="1"/>
          </p:nvPr>
        </p:nvSpPr>
        <p:spPr>
          <a:xfrm>
            <a:off x="838200" y="145638"/>
            <a:ext cx="10515600" cy="788426"/>
          </a:xfrm>
          <a:prstGeom prst="rect">
            <a:avLst/>
          </a:prstGeom>
        </p:spPr>
        <p:txBody>
          <a:bodyPr anchor="b" anchorCtr="0"/>
          <a:lstStyle>
            <a:lvl1pPr>
              <a:defRPr sz="3600" cap="none" baseline="0">
                <a:solidFill>
                  <a:srgbClr val="19458C"/>
                </a:solidFill>
              </a:defRPr>
            </a:lvl1pPr>
          </a:lstStyle>
          <a:p>
            <a:r>
              <a:rPr lang="en-US" dirty="0"/>
              <a:t>MTF Biologics </a:t>
            </a:r>
            <a:r>
              <a:rPr lang="en-US" dirty="0">
                <a:solidFill>
                  <a:srgbClr val="00B3E3"/>
                </a:solidFill>
              </a:rPr>
              <a:t>– </a:t>
            </a:r>
            <a:r>
              <a:rPr lang="en-US" dirty="0" smtClean="0">
                <a:solidFill>
                  <a:srgbClr val="00B3E3"/>
                </a:solidFill>
              </a:rPr>
              <a:t>Our </a:t>
            </a:r>
            <a:r>
              <a:rPr lang="en-US" dirty="0">
                <a:solidFill>
                  <a:srgbClr val="00B3E3"/>
                </a:solidFill>
              </a:rPr>
              <a:t>colleagues</a:t>
            </a:r>
            <a:endParaRPr lang="en-US" dirty="0"/>
          </a:p>
        </p:txBody>
      </p:sp>
      <p:sp>
        <p:nvSpPr>
          <p:cNvPr id="6" name="Content Placeholder 3"/>
          <p:cNvSpPr>
            <a:spLocks noGrp="1"/>
          </p:cNvSpPr>
          <p:nvPr>
            <p:ph idx="1" hasCustomPrompt="1"/>
          </p:nvPr>
        </p:nvSpPr>
        <p:spPr bwMode="auto">
          <a:xfrm>
            <a:off x="788988" y="1228725"/>
            <a:ext cx="10756900" cy="48609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eaLnBrk="1" hangingPunct="1">
              <a:spcAft>
                <a:spcPts val="600"/>
              </a:spcAft>
              <a:buFont typeface="Arial" panose="020B0604020202020204" pitchFamily="34" charset="0"/>
              <a:buNone/>
              <a:defRPr/>
            </a:lvl1pPr>
          </a:lstStyle>
          <a:p>
            <a:pPr marL="0" indent="0">
              <a:spcAft>
                <a:spcPts val="600"/>
              </a:spcAft>
              <a:buFont typeface="Arial" panose="020B0604020202020204" pitchFamily="34" charset="0"/>
              <a:buNone/>
              <a:defRPr/>
            </a:pPr>
            <a:r>
              <a:rPr lang="en-US" altLang="en-US" sz="2600" dirty="0">
                <a:solidFill>
                  <a:schemeClr val="tx1">
                    <a:lumMod val="75000"/>
                    <a:lumOff val="25000"/>
                  </a:schemeClr>
                </a:solidFill>
              </a:rPr>
              <a:t>For more than 30 years, MTF Biologics has been developing safe, high-quality tissue grafts from donated human tissues. </a:t>
            </a:r>
          </a:p>
          <a:p>
            <a:pPr marL="0" indent="0">
              <a:spcAft>
                <a:spcPts val="600"/>
              </a:spcAft>
              <a:buFont typeface="Arial" panose="020B0604020202020204" pitchFamily="34" charset="0"/>
              <a:buNone/>
              <a:defRPr/>
            </a:pPr>
            <a:r>
              <a:rPr lang="en-US" altLang="en-US" sz="2600" dirty="0">
                <a:solidFill>
                  <a:schemeClr val="tx1">
                    <a:lumMod val="75000"/>
                    <a:lumOff val="25000"/>
                  </a:schemeClr>
                </a:solidFill>
              </a:rPr>
              <a:t>We are proud to work with:</a:t>
            </a:r>
          </a:p>
          <a:p>
            <a:pPr lvl="1">
              <a:spcAft>
                <a:spcPts val="600"/>
              </a:spcAft>
              <a:defRPr/>
            </a:pPr>
            <a:r>
              <a:rPr lang="en-US" altLang="en-US" sz="2000" b="1" dirty="0">
                <a:solidFill>
                  <a:schemeClr val="tx1">
                    <a:lumMod val="65000"/>
                    <a:lumOff val="35000"/>
                  </a:schemeClr>
                </a:solidFill>
              </a:rPr>
              <a:t>The International Institute for the Advancement of Medicine (IIAM)</a:t>
            </a:r>
            <a:r>
              <a:rPr lang="en-US" altLang="en-US" sz="2000" dirty="0">
                <a:solidFill>
                  <a:schemeClr val="tx1">
                    <a:lumMod val="65000"/>
                    <a:lumOff val="35000"/>
                  </a:schemeClr>
                </a:solidFill>
              </a:rPr>
              <a:t>, a division of MTF, honors donors of non-transplantable organs and tissue by providing their gifts to the medical research community to combat and cure disease.</a:t>
            </a:r>
          </a:p>
          <a:p>
            <a:pPr lvl="1">
              <a:spcAft>
                <a:spcPts val="600"/>
              </a:spcAft>
              <a:defRPr/>
            </a:pPr>
            <a:r>
              <a:rPr lang="en-US" altLang="en-US" sz="2000" b="1" dirty="0" err="1">
                <a:solidFill>
                  <a:schemeClr val="tx1">
                    <a:lumMod val="65000"/>
                    <a:lumOff val="35000"/>
                  </a:schemeClr>
                </a:solidFill>
              </a:rPr>
              <a:t>Statline</a:t>
            </a:r>
            <a:r>
              <a:rPr lang="en-US" altLang="en-US" sz="2000" dirty="0">
                <a:solidFill>
                  <a:schemeClr val="tx1">
                    <a:lumMod val="65000"/>
                    <a:lumOff val="35000"/>
                  </a:schemeClr>
                </a:solidFill>
              </a:rPr>
              <a:t>, a division of MTF Biologics, provides specialized communications and technology expertise to organ, tissue and eye procurement organizations, as well as the hospital and patients they serve.</a:t>
            </a:r>
          </a:p>
          <a:p>
            <a:pPr lvl="1">
              <a:spcAft>
                <a:spcPts val="600"/>
              </a:spcAft>
              <a:defRPr/>
            </a:pPr>
            <a:r>
              <a:rPr lang="en-US" altLang="en-US" sz="2000" b="1" dirty="0">
                <a:solidFill>
                  <a:schemeClr val="tx1">
                    <a:lumMod val="65000"/>
                    <a:lumOff val="35000"/>
                  </a:schemeClr>
                </a:solidFill>
              </a:rPr>
              <a:t>DIZG – </a:t>
            </a:r>
            <a:r>
              <a:rPr lang="en-US" altLang="en-US" sz="2000" b="1" dirty="0" err="1">
                <a:solidFill>
                  <a:schemeClr val="tx1">
                    <a:lumMod val="65000"/>
                    <a:lumOff val="35000"/>
                  </a:schemeClr>
                </a:solidFill>
              </a:rPr>
              <a:t>Deutsches</a:t>
            </a:r>
            <a:r>
              <a:rPr lang="en-US" altLang="en-US" sz="2000" b="1" dirty="0">
                <a:solidFill>
                  <a:schemeClr val="tx1">
                    <a:lumMod val="65000"/>
                    <a:lumOff val="35000"/>
                  </a:schemeClr>
                </a:solidFill>
              </a:rPr>
              <a:t> (The German Institute for Cell and Tissue Transplantation)</a:t>
            </a:r>
            <a:r>
              <a:rPr lang="en-US" altLang="en-US" sz="2000" dirty="0">
                <a:solidFill>
                  <a:schemeClr val="tx1">
                    <a:lumMod val="65000"/>
                    <a:lumOff val="35000"/>
                  </a:schemeClr>
                </a:solidFill>
              </a:rPr>
              <a:t>, our sister organization, further expands our global reach to patients around the world.</a:t>
            </a:r>
          </a:p>
          <a:p>
            <a:pPr eaLnBrk="1" hangingPunct="1">
              <a:spcAft>
                <a:spcPts val="600"/>
              </a:spcAft>
              <a:defRPr/>
            </a:pPr>
            <a:endParaRPr lang="en-US" altLang="en-US" sz="2600" dirty="0"/>
          </a:p>
        </p:txBody>
      </p:sp>
    </p:spTree>
    <p:extLst>
      <p:ext uri="{BB962C8B-B14F-4D97-AF65-F5344CB8AC3E}">
        <p14:creationId xmlns:p14="http://schemas.microsoft.com/office/powerpoint/2010/main" val="1173253209"/>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ast facts">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4" name="Slide Number Placeholder 2">
            <a:extLst>
              <a:ext uri="{FF2B5EF4-FFF2-40B4-BE49-F238E27FC236}">
                <a16:creationId xmlns:a16="http://schemas.microsoft.com/office/drawing/2014/main" id="{4A1DBF48-E245-4969-A3BE-2BBCD385A00E}"/>
              </a:ext>
            </a:extLst>
          </p:cNvPr>
          <p:cNvSpPr>
            <a:spLocks noGrp="1"/>
          </p:cNvSpPr>
          <p:nvPr>
            <p:ph type="sldNum" sz="quarter" idx="10"/>
          </p:nvPr>
        </p:nvSpPr>
        <p:spPr>
          <a:xfrm>
            <a:off x="11507788" y="6318250"/>
            <a:ext cx="407987" cy="365125"/>
          </a:xfrm>
          <a:prstGeom prst="rect">
            <a:avLst/>
          </a:prstGeom>
        </p:spPr>
        <p:txBody>
          <a:bodyPr/>
          <a:lstStyle>
            <a:lvl1pPr>
              <a:defRPr/>
            </a:lvl1pPr>
          </a:lstStyle>
          <a:p>
            <a:pPr>
              <a:defRPr/>
            </a:pPr>
            <a:fld id="{1975EF40-F218-4F17-B1D3-057CFB44FA00}" type="slidenum">
              <a:rPr lang="en-US"/>
              <a:pPr>
                <a:defRPr/>
              </a:pPr>
              <a:t>‹#›</a:t>
            </a:fld>
            <a:endParaRPr lang="en-US" dirty="0"/>
          </a:p>
        </p:txBody>
      </p:sp>
      <p:sp>
        <p:nvSpPr>
          <p:cNvPr id="9" name="Title 1"/>
          <p:cNvSpPr>
            <a:spLocks noGrp="1"/>
          </p:cNvSpPr>
          <p:nvPr>
            <p:ph type="title" hasCustomPrompt="1"/>
          </p:nvPr>
        </p:nvSpPr>
        <p:spPr>
          <a:xfrm>
            <a:off x="838200" y="145638"/>
            <a:ext cx="10515600" cy="788426"/>
          </a:xfrm>
          <a:prstGeom prst="rect">
            <a:avLst/>
          </a:prstGeom>
        </p:spPr>
        <p:txBody>
          <a:bodyPr anchor="b" anchorCtr="0"/>
          <a:lstStyle>
            <a:lvl1pPr>
              <a:defRPr sz="3600" cap="none" baseline="0">
                <a:solidFill>
                  <a:srgbClr val="19458C"/>
                </a:solidFill>
              </a:defRPr>
            </a:lvl1pPr>
          </a:lstStyle>
          <a:p>
            <a:r>
              <a:rPr lang="en-US" dirty="0"/>
              <a:t>MTF Biologics </a:t>
            </a:r>
            <a:r>
              <a:rPr lang="en-US" dirty="0">
                <a:solidFill>
                  <a:srgbClr val="00B3E3"/>
                </a:solidFill>
              </a:rPr>
              <a:t>– </a:t>
            </a:r>
            <a:r>
              <a:rPr lang="en-US" dirty="0" smtClean="0">
                <a:solidFill>
                  <a:srgbClr val="00B3E3"/>
                </a:solidFill>
              </a:rPr>
              <a:t>Fast Facts</a:t>
            </a:r>
            <a:endParaRPr lang="en-US" dirty="0"/>
          </a:p>
        </p:txBody>
      </p:sp>
      <p:sp>
        <p:nvSpPr>
          <p:cNvPr id="11" name="Content Placeholder 3">
            <a:extLst>
              <a:ext uri="{FF2B5EF4-FFF2-40B4-BE49-F238E27FC236}">
                <a16:creationId xmlns:a16="http://schemas.microsoft.com/office/drawing/2014/main" id="{6AFE1256-714A-4A2B-9C7A-8589938F03B1}"/>
              </a:ext>
            </a:extLst>
          </p:cNvPr>
          <p:cNvSpPr>
            <a:spLocks noGrp="1"/>
          </p:cNvSpPr>
          <p:nvPr>
            <p:ph idx="1"/>
          </p:nvPr>
        </p:nvSpPr>
        <p:spPr bwMode="auto">
          <a:xfrm>
            <a:off x="975128" y="1558925"/>
            <a:ext cx="4729636" cy="2641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US" altLang="en-US" sz="2400" dirty="0"/>
              <a:t>&gt; 9 Million allografts distributed</a:t>
            </a:r>
          </a:p>
          <a:p>
            <a:pPr>
              <a:defRPr/>
            </a:pPr>
            <a:r>
              <a:rPr lang="en-US" altLang="en-US" sz="2400" dirty="0"/>
              <a:t>&gt; 130,000 tissue donors processed</a:t>
            </a:r>
          </a:p>
          <a:p>
            <a:pPr>
              <a:defRPr/>
            </a:pPr>
            <a:r>
              <a:rPr lang="en-US" altLang="en-US" sz="2400" dirty="0"/>
              <a:t>0% viral disease transmission in our 30 year history</a:t>
            </a:r>
            <a:endParaRPr lang="en-US" altLang="en-US" sz="2000" dirty="0"/>
          </a:p>
          <a:p>
            <a:pPr>
              <a:defRPr/>
            </a:pPr>
            <a:endParaRPr lang="en-US" altLang="en-US" sz="2400" dirty="0"/>
          </a:p>
          <a:p>
            <a:pPr marL="457200" lvl="1" indent="0">
              <a:buFont typeface="Arial" panose="020B0604020202020204" pitchFamily="34" charset="0"/>
              <a:buNone/>
              <a:defRPr/>
            </a:pPr>
            <a:endParaRPr lang="en-US" altLang="en-US" sz="2000" dirty="0"/>
          </a:p>
          <a:p>
            <a:pPr eaLnBrk="1" hangingPunct="1">
              <a:defRPr/>
            </a:pPr>
            <a:endParaRPr lang="en-US" altLang="en-US" sz="2000" dirty="0"/>
          </a:p>
        </p:txBody>
      </p:sp>
      <p:sp>
        <p:nvSpPr>
          <p:cNvPr id="12" name="Rectangle 11"/>
          <p:cNvSpPr/>
          <p:nvPr userDrawn="1"/>
        </p:nvSpPr>
        <p:spPr>
          <a:xfrm>
            <a:off x="2040270" y="4477782"/>
            <a:ext cx="7949536" cy="861774"/>
          </a:xfrm>
          <a:prstGeom prst="rect">
            <a:avLst/>
          </a:prstGeom>
        </p:spPr>
        <p:txBody>
          <a:bodyPr wrap="square">
            <a:spAutoFit/>
          </a:bodyPr>
          <a:lstStyle/>
          <a:p>
            <a:pPr algn="ctr">
              <a:lnSpc>
                <a:spcPts val="3000"/>
              </a:lnSpc>
              <a:buFont typeface="Arial" panose="020B0604020202020204" pitchFamily="34" charset="0"/>
              <a:buNone/>
              <a:defRPr/>
            </a:pPr>
            <a:r>
              <a:rPr lang="en-US" altLang="en-US" sz="3200" b="1" i="1" dirty="0">
                <a:solidFill>
                  <a:schemeClr val="tx1">
                    <a:lumMod val="65000"/>
                    <a:lumOff val="35000"/>
                  </a:schemeClr>
                </a:solidFill>
                <a:latin typeface="+mn-lt"/>
              </a:rPr>
              <a:t>Every minute of every day, an MTF Biologics </a:t>
            </a:r>
          </a:p>
          <a:p>
            <a:pPr algn="ctr">
              <a:lnSpc>
                <a:spcPts val="3000"/>
              </a:lnSpc>
              <a:buFont typeface="Arial" panose="020B0604020202020204" pitchFamily="34" charset="0"/>
              <a:buNone/>
              <a:defRPr/>
            </a:pPr>
            <a:r>
              <a:rPr lang="en-US" altLang="en-US" sz="3200" b="1" i="1" dirty="0">
                <a:solidFill>
                  <a:schemeClr val="tx1">
                    <a:lumMod val="65000"/>
                    <a:lumOff val="35000"/>
                  </a:schemeClr>
                </a:solidFill>
                <a:latin typeface="+mn-lt"/>
              </a:rPr>
              <a:t>allograft is used to save or heal a life</a:t>
            </a:r>
          </a:p>
        </p:txBody>
      </p:sp>
      <p:sp>
        <p:nvSpPr>
          <p:cNvPr id="13" name="Content Placeholder 3"/>
          <p:cNvSpPr txBox="1">
            <a:spLocks/>
          </p:cNvSpPr>
          <p:nvPr userDrawn="1"/>
        </p:nvSpPr>
        <p:spPr bwMode="auto">
          <a:xfrm>
            <a:off x="6537325" y="1558925"/>
            <a:ext cx="5270500"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90000"/>
              </a:lnSpc>
              <a:spcBef>
                <a:spcPts val="1000"/>
              </a:spcBef>
              <a:buClr>
                <a:srgbClr val="FF9E16"/>
              </a:buClr>
              <a:buFont typeface="Arial" panose="020B0604020202020204" pitchFamily="34" charset="0"/>
              <a:buChar char="•"/>
            </a:pPr>
            <a:r>
              <a:rPr lang="en-US" altLang="en-US" sz="2400" dirty="0">
                <a:solidFill>
                  <a:srgbClr val="0071CE"/>
                </a:solidFill>
              </a:rPr>
              <a:t>&gt; 100 peer-reviewed publications</a:t>
            </a:r>
          </a:p>
          <a:p>
            <a:pPr>
              <a:lnSpc>
                <a:spcPct val="90000"/>
              </a:lnSpc>
              <a:spcBef>
                <a:spcPts val="1000"/>
              </a:spcBef>
              <a:buClr>
                <a:srgbClr val="FF9E16"/>
              </a:buClr>
              <a:buFont typeface="Arial" panose="020B0604020202020204" pitchFamily="34" charset="0"/>
              <a:buChar char="•"/>
            </a:pPr>
            <a:r>
              <a:rPr lang="en-US" altLang="en-US" sz="2400" dirty="0">
                <a:solidFill>
                  <a:srgbClr val="0071CE"/>
                </a:solidFill>
              </a:rPr>
              <a:t>&gt; 80 issued and pending US patents</a:t>
            </a:r>
          </a:p>
          <a:p>
            <a:pPr>
              <a:lnSpc>
                <a:spcPct val="90000"/>
              </a:lnSpc>
              <a:spcBef>
                <a:spcPts val="1000"/>
              </a:spcBef>
              <a:buClr>
                <a:srgbClr val="FF9E16"/>
              </a:buClr>
              <a:buFont typeface="Arial" panose="020B0604020202020204" pitchFamily="34" charset="0"/>
              <a:buChar char="•"/>
            </a:pPr>
            <a:r>
              <a:rPr lang="en-US" altLang="en-US" sz="2400" dirty="0">
                <a:solidFill>
                  <a:srgbClr val="0071CE"/>
                </a:solidFill>
              </a:rPr>
              <a:t>&gt; $55 Million in research funding</a:t>
            </a:r>
          </a:p>
        </p:txBody>
      </p:sp>
    </p:spTree>
    <p:extLst>
      <p:ext uri="{BB962C8B-B14F-4D97-AF65-F5344CB8AC3E}">
        <p14:creationId xmlns:p14="http://schemas.microsoft.com/office/powerpoint/2010/main" val="33224542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when you choose MTF">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4" name="Slide Number Placeholder 2">
            <a:extLst>
              <a:ext uri="{FF2B5EF4-FFF2-40B4-BE49-F238E27FC236}">
                <a16:creationId xmlns:a16="http://schemas.microsoft.com/office/drawing/2014/main" id="{4A1DBF48-E245-4969-A3BE-2BBCD385A00E}"/>
              </a:ext>
            </a:extLst>
          </p:cNvPr>
          <p:cNvSpPr>
            <a:spLocks noGrp="1"/>
          </p:cNvSpPr>
          <p:nvPr>
            <p:ph type="sldNum" sz="quarter" idx="10"/>
          </p:nvPr>
        </p:nvSpPr>
        <p:spPr>
          <a:xfrm>
            <a:off x="11507788" y="6318250"/>
            <a:ext cx="407987" cy="365125"/>
          </a:xfrm>
          <a:prstGeom prst="rect">
            <a:avLst/>
          </a:prstGeom>
        </p:spPr>
        <p:txBody>
          <a:bodyPr/>
          <a:lstStyle>
            <a:lvl1pPr>
              <a:defRPr/>
            </a:lvl1pPr>
          </a:lstStyle>
          <a:p>
            <a:pPr>
              <a:defRPr/>
            </a:pPr>
            <a:fld id="{1975EF40-F218-4F17-B1D3-057CFB44FA00}" type="slidenum">
              <a:rPr lang="en-US"/>
              <a:pPr>
                <a:defRPr/>
              </a:pPr>
              <a:t>‹#›</a:t>
            </a:fld>
            <a:endParaRPr lang="en-US" dirty="0"/>
          </a:p>
        </p:txBody>
      </p:sp>
      <p:sp>
        <p:nvSpPr>
          <p:cNvPr id="9" name="Title 1"/>
          <p:cNvSpPr>
            <a:spLocks noGrp="1"/>
          </p:cNvSpPr>
          <p:nvPr>
            <p:ph type="title" hasCustomPrompt="1"/>
          </p:nvPr>
        </p:nvSpPr>
        <p:spPr>
          <a:xfrm>
            <a:off x="838200" y="145638"/>
            <a:ext cx="10870870" cy="797337"/>
          </a:xfrm>
          <a:prstGeom prst="rect">
            <a:avLst/>
          </a:prstGeom>
        </p:spPr>
        <p:txBody>
          <a:bodyPr anchor="b" anchorCtr="0"/>
          <a:lstStyle>
            <a:lvl1pPr>
              <a:defRPr sz="3600" cap="none" baseline="0">
                <a:solidFill>
                  <a:srgbClr val="19458C"/>
                </a:solidFill>
              </a:defRPr>
            </a:lvl1pPr>
          </a:lstStyle>
          <a:p>
            <a:r>
              <a:rPr lang="en-US" dirty="0"/>
              <a:t>When you choose a </a:t>
            </a:r>
            <a:r>
              <a:rPr lang="en-US" dirty="0">
                <a:solidFill>
                  <a:srgbClr val="00B3E3"/>
                </a:solidFill>
              </a:rPr>
              <a:t>tissue from </a:t>
            </a:r>
            <a:r>
              <a:rPr lang="en-US" dirty="0" smtClean="0">
                <a:solidFill>
                  <a:srgbClr val="00B3E3"/>
                </a:solidFill>
              </a:rPr>
              <a:t>MTF </a:t>
            </a:r>
            <a:r>
              <a:rPr lang="en-US" dirty="0">
                <a:solidFill>
                  <a:srgbClr val="00B3E3"/>
                </a:solidFill>
              </a:rPr>
              <a:t>B</a:t>
            </a:r>
            <a:r>
              <a:rPr lang="en-US" dirty="0" smtClean="0">
                <a:solidFill>
                  <a:srgbClr val="00B3E3"/>
                </a:solidFill>
              </a:rPr>
              <a:t>iologics</a:t>
            </a:r>
            <a:r>
              <a:rPr lang="en-US" dirty="0">
                <a:solidFill>
                  <a:srgbClr val="00B3E3"/>
                </a:solidFill>
              </a:rPr>
              <a:t>…</a:t>
            </a:r>
            <a:endParaRPr lang="en-US" dirty="0"/>
          </a:p>
        </p:txBody>
      </p:sp>
      <p:sp>
        <p:nvSpPr>
          <p:cNvPr id="11" name="Content Placeholder 3">
            <a:extLst>
              <a:ext uri="{FF2B5EF4-FFF2-40B4-BE49-F238E27FC236}">
                <a16:creationId xmlns:a16="http://schemas.microsoft.com/office/drawing/2014/main" id="{6AFE1256-714A-4A2B-9C7A-8589938F03B1}"/>
              </a:ext>
            </a:extLst>
          </p:cNvPr>
          <p:cNvSpPr>
            <a:spLocks noGrp="1"/>
          </p:cNvSpPr>
          <p:nvPr>
            <p:ph idx="1" hasCustomPrompt="1"/>
          </p:nvPr>
        </p:nvSpPr>
        <p:spPr bwMode="auto">
          <a:xfrm>
            <a:off x="968375" y="1422400"/>
            <a:ext cx="10515600" cy="3632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buNone/>
              <a:defRPr sz="2800"/>
            </a:lvl1pPr>
            <a:lvl2pPr>
              <a:defRPr sz="2400">
                <a:solidFill>
                  <a:schemeClr val="tx1">
                    <a:lumMod val="75000"/>
                    <a:lumOff val="25000"/>
                  </a:schemeClr>
                </a:solidFill>
              </a:defRPr>
            </a:lvl2pPr>
          </a:lstStyle>
          <a:p>
            <a:pPr>
              <a:defRPr/>
            </a:pPr>
            <a:r>
              <a:rPr lang="en-US" altLang="en-US" sz="3200" dirty="0"/>
              <a:t>You choose…</a:t>
            </a:r>
          </a:p>
          <a:p>
            <a:pPr lvl="1">
              <a:spcAft>
                <a:spcPts val="600"/>
              </a:spcAft>
              <a:defRPr/>
            </a:pPr>
            <a:r>
              <a:rPr lang="en-US" altLang="en-US" dirty="0"/>
              <a:t>The highest quality tissue available</a:t>
            </a:r>
          </a:p>
          <a:p>
            <a:pPr lvl="1">
              <a:spcAft>
                <a:spcPts val="600"/>
              </a:spcAft>
              <a:defRPr/>
            </a:pPr>
            <a:r>
              <a:rPr lang="en-US" altLang="en-US" dirty="0"/>
              <a:t>Tissue developed and backed by surgeons </a:t>
            </a:r>
          </a:p>
          <a:p>
            <a:pPr lvl="1">
              <a:spcAft>
                <a:spcPts val="600"/>
              </a:spcAft>
              <a:defRPr/>
            </a:pPr>
            <a:r>
              <a:rPr lang="en-US" altLang="en-US" dirty="0"/>
              <a:t>To support medical research in tissue regeneration</a:t>
            </a:r>
          </a:p>
          <a:p>
            <a:pPr lvl="1">
              <a:spcAft>
                <a:spcPts val="600"/>
              </a:spcAft>
              <a:defRPr/>
            </a:pPr>
            <a:r>
              <a:rPr lang="en-US" altLang="en-US" dirty="0"/>
              <a:t>To support mission trips all over the world</a:t>
            </a:r>
          </a:p>
          <a:p>
            <a:pPr lvl="1">
              <a:spcAft>
                <a:spcPts val="600"/>
              </a:spcAft>
              <a:defRPr/>
            </a:pPr>
            <a:r>
              <a:rPr lang="en-US" altLang="en-US" dirty="0"/>
              <a:t>High quality educational support for your teams</a:t>
            </a:r>
          </a:p>
          <a:p>
            <a:pPr lvl="1">
              <a:spcAft>
                <a:spcPts val="600"/>
              </a:spcAft>
              <a:defRPr/>
            </a:pPr>
            <a:r>
              <a:rPr lang="en-US" altLang="en-US" dirty="0"/>
              <a:t>To support the distribution of life healing and life saving allografts</a:t>
            </a:r>
          </a:p>
        </p:txBody>
      </p:sp>
    </p:spTree>
    <p:extLst>
      <p:ext uri="{BB962C8B-B14F-4D97-AF65-F5344CB8AC3E}">
        <p14:creationId xmlns:p14="http://schemas.microsoft.com/office/powerpoint/2010/main" val="694561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Opt1: Wound Care">
    <p:spTree>
      <p:nvGrpSpPr>
        <p:cNvPr id="1" name=""/>
        <p:cNvGrpSpPr/>
        <p:nvPr/>
      </p:nvGrpSpPr>
      <p:grpSpPr>
        <a:xfrm>
          <a:off x="0" y="0"/>
          <a:ext cx="0" cy="0"/>
          <a:chOff x="0" y="0"/>
          <a:chExt cx="0" cy="0"/>
        </a:xfrm>
      </p:grpSpPr>
      <p:sp>
        <p:nvSpPr>
          <p:cNvPr id="6" name="Text Placeholder 7"/>
          <p:cNvSpPr>
            <a:spLocks noGrp="1"/>
          </p:cNvSpPr>
          <p:nvPr>
            <p:ph type="body" sz="quarter" idx="12"/>
          </p:nvPr>
        </p:nvSpPr>
        <p:spPr>
          <a:xfrm>
            <a:off x="534988" y="3913742"/>
            <a:ext cx="4860796" cy="714375"/>
          </a:xfrm>
          <a:prstGeom prst="rect">
            <a:avLst/>
          </a:prstGeom>
        </p:spPr>
        <p:txBody>
          <a:bodyPr/>
          <a:lstStyle>
            <a:lvl1pPr marL="0" indent="0" algn="l" defTabSz="914400" rtl="0" eaLnBrk="1" fontAlgn="auto" latinLnBrk="0" hangingPunct="1">
              <a:lnSpc>
                <a:spcPct val="90000"/>
              </a:lnSpc>
              <a:spcBef>
                <a:spcPct val="0"/>
              </a:spcBef>
              <a:spcAft>
                <a:spcPts val="0"/>
              </a:spcAft>
              <a:buNone/>
              <a:defRPr lang="en-US" sz="2000" kern="1200" dirty="0">
                <a:solidFill>
                  <a:schemeClr val="bg2">
                    <a:lumMod val="50000"/>
                  </a:schemeClr>
                </a:solidFill>
                <a:latin typeface="+mj-lt"/>
                <a:ea typeface="+mj-ea"/>
                <a:cs typeface="+mj-cs"/>
              </a:defRPr>
            </a:lvl1pPr>
          </a:lstStyle>
          <a:p>
            <a:pPr lvl="0"/>
            <a:r>
              <a:rPr lang="en-US"/>
              <a:t>Edit Master text styles</a:t>
            </a:r>
          </a:p>
          <a:p>
            <a:pPr lvl="1"/>
            <a:r>
              <a:rPr lang="en-US"/>
              <a:t>Second level</a:t>
            </a:r>
          </a:p>
        </p:txBody>
      </p:sp>
      <p:sp>
        <p:nvSpPr>
          <p:cNvPr id="7" name="Text Placeholder 5"/>
          <p:cNvSpPr>
            <a:spLocks noGrp="1"/>
          </p:cNvSpPr>
          <p:nvPr>
            <p:ph type="body" sz="quarter" idx="11"/>
          </p:nvPr>
        </p:nvSpPr>
        <p:spPr>
          <a:xfrm>
            <a:off x="534988" y="2654300"/>
            <a:ext cx="5091455" cy="1104900"/>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lang="en-US" sz="3600" kern="1200" dirty="0">
                <a:solidFill>
                  <a:schemeClr val="bg2">
                    <a:lumMod val="50000"/>
                  </a:schemeClr>
                </a:solidFill>
                <a:latin typeface="+mj-lt"/>
                <a:ea typeface="+mj-ea"/>
                <a:cs typeface="+mj-cs"/>
              </a:defRPr>
            </a:lvl1pPr>
          </a:lstStyle>
          <a:p>
            <a:pPr lvl="0"/>
            <a:r>
              <a:rPr lang="en-US"/>
              <a:t>Edit Master text styles</a:t>
            </a:r>
          </a:p>
        </p:txBody>
      </p:sp>
      <p:sp>
        <p:nvSpPr>
          <p:cNvPr id="10" name="Content Placeholder 15"/>
          <p:cNvSpPr>
            <a:spLocks noGrp="1"/>
          </p:cNvSpPr>
          <p:nvPr>
            <p:ph sz="quarter" idx="13"/>
          </p:nvPr>
        </p:nvSpPr>
        <p:spPr>
          <a:xfrm>
            <a:off x="534988" y="4843463"/>
            <a:ext cx="2200275" cy="247521"/>
          </a:xfrm>
          <a:prstGeom prst="rect">
            <a:avLst/>
          </a:prstGeom>
        </p:spPr>
        <p:txBody>
          <a:bodyPr/>
          <a:lstStyle>
            <a:lvl1pPr marL="0" indent="0">
              <a:buNone/>
              <a:defRPr lang="en-US" sz="1200" kern="1200" dirty="0">
                <a:solidFill>
                  <a:schemeClr val="tx1">
                    <a:tint val="75000"/>
                  </a:schemeClr>
                </a:solidFill>
                <a:latin typeface="Calibri" panose="020F0502020204030204" pitchFamily="34" charset="0"/>
                <a:ea typeface="+mn-ea"/>
                <a:cs typeface="+mn-cs"/>
              </a:defRPr>
            </a:lvl1pPr>
          </a:lstStyle>
          <a:p>
            <a:pPr lvl="0"/>
            <a:r>
              <a:rPr lang="en-US"/>
              <a:t>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4388" y="708250"/>
            <a:ext cx="4203867" cy="1500891"/>
          </a:xfrm>
          <a:prstGeom prst="rect">
            <a:avLst/>
          </a:prstGeom>
        </p:spPr>
      </p:pic>
    </p:spTree>
    <p:extLst>
      <p:ext uri="{BB962C8B-B14F-4D97-AF65-F5344CB8AC3E}">
        <p14:creationId xmlns:p14="http://schemas.microsoft.com/office/powerpoint/2010/main" val="8212510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ow we give back">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4" name="Slide Number Placeholder 2">
            <a:extLst>
              <a:ext uri="{FF2B5EF4-FFF2-40B4-BE49-F238E27FC236}">
                <a16:creationId xmlns:a16="http://schemas.microsoft.com/office/drawing/2014/main" id="{4A1DBF48-E245-4969-A3BE-2BBCD385A00E}"/>
              </a:ext>
            </a:extLst>
          </p:cNvPr>
          <p:cNvSpPr>
            <a:spLocks noGrp="1"/>
          </p:cNvSpPr>
          <p:nvPr>
            <p:ph type="sldNum" sz="quarter" idx="10"/>
          </p:nvPr>
        </p:nvSpPr>
        <p:spPr>
          <a:xfrm>
            <a:off x="11507788" y="6318250"/>
            <a:ext cx="407987" cy="365125"/>
          </a:xfrm>
          <a:prstGeom prst="rect">
            <a:avLst/>
          </a:prstGeom>
        </p:spPr>
        <p:txBody>
          <a:bodyPr/>
          <a:lstStyle>
            <a:lvl1pPr>
              <a:defRPr/>
            </a:lvl1pPr>
          </a:lstStyle>
          <a:p>
            <a:pPr>
              <a:defRPr/>
            </a:pPr>
            <a:fld id="{1975EF40-F218-4F17-B1D3-057CFB44FA00}" type="slidenum">
              <a:rPr lang="en-US"/>
              <a:pPr>
                <a:defRPr/>
              </a:pPr>
              <a:t>‹#›</a:t>
            </a:fld>
            <a:endParaRPr lang="en-US" dirty="0"/>
          </a:p>
        </p:txBody>
      </p:sp>
      <p:sp>
        <p:nvSpPr>
          <p:cNvPr id="9" name="Title 1"/>
          <p:cNvSpPr>
            <a:spLocks noGrp="1"/>
          </p:cNvSpPr>
          <p:nvPr>
            <p:ph type="title" hasCustomPrompt="1"/>
          </p:nvPr>
        </p:nvSpPr>
        <p:spPr>
          <a:xfrm>
            <a:off x="838200" y="145638"/>
            <a:ext cx="10515600" cy="788426"/>
          </a:xfrm>
          <a:prstGeom prst="rect">
            <a:avLst/>
          </a:prstGeom>
        </p:spPr>
        <p:txBody>
          <a:bodyPr anchor="b" anchorCtr="0"/>
          <a:lstStyle>
            <a:lvl1pPr>
              <a:defRPr sz="3600" cap="none" baseline="0">
                <a:solidFill>
                  <a:srgbClr val="19458C"/>
                </a:solidFill>
              </a:defRPr>
            </a:lvl1pPr>
          </a:lstStyle>
          <a:p>
            <a:r>
              <a:rPr lang="en-US" dirty="0"/>
              <a:t>How </a:t>
            </a:r>
            <a:r>
              <a:rPr lang="en-US" dirty="0" smtClean="0"/>
              <a:t>We </a:t>
            </a:r>
            <a:r>
              <a:rPr lang="en-US" dirty="0" smtClean="0">
                <a:solidFill>
                  <a:srgbClr val="00B3E3"/>
                </a:solidFill>
              </a:rPr>
              <a:t>Give Back</a:t>
            </a:r>
            <a:endParaRPr lang="en-US" dirty="0"/>
          </a:p>
        </p:txBody>
      </p:sp>
      <p:sp>
        <p:nvSpPr>
          <p:cNvPr id="6" name="Content Placeholder 3"/>
          <p:cNvSpPr>
            <a:spLocks noGrp="1"/>
          </p:cNvSpPr>
          <p:nvPr>
            <p:ph idx="1"/>
          </p:nvPr>
        </p:nvSpPr>
        <p:spPr bwMode="auto">
          <a:xfrm>
            <a:off x="4779963" y="2312988"/>
            <a:ext cx="3292475" cy="2006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1600"/>
              <a:t>Technical Education Forums</a:t>
            </a:r>
          </a:p>
          <a:p>
            <a:pPr eaLnBrk="1" hangingPunct="1"/>
            <a:r>
              <a:rPr lang="en-US" altLang="en-US" sz="1600"/>
              <a:t>National Symposia</a:t>
            </a:r>
          </a:p>
          <a:p>
            <a:pPr eaLnBrk="1" hangingPunct="1"/>
            <a:r>
              <a:rPr lang="en-US" altLang="en-US" sz="1600"/>
              <a:t>On-line, webinar series</a:t>
            </a:r>
          </a:p>
          <a:p>
            <a:pPr eaLnBrk="1" hangingPunct="1"/>
            <a:r>
              <a:rPr lang="en-US" altLang="en-US" sz="1600"/>
              <a:t>Peer to peer </a:t>
            </a:r>
          </a:p>
          <a:p>
            <a:pPr eaLnBrk="1" hangingPunct="1"/>
            <a:r>
              <a:rPr lang="en-US" altLang="en-US" sz="1600"/>
              <a:t>CEU Programs</a:t>
            </a:r>
          </a:p>
        </p:txBody>
      </p:sp>
      <p:sp>
        <p:nvSpPr>
          <p:cNvPr id="7" name="Title 1">
            <a:extLst>
              <a:ext uri="{FF2B5EF4-FFF2-40B4-BE49-F238E27FC236}">
                <a16:creationId xmlns:a16="http://schemas.microsoft.com/office/drawing/2014/main" id="{E9D86EE7-9C66-4DC6-A7E6-F068CBE6982C}"/>
              </a:ext>
            </a:extLst>
          </p:cNvPr>
          <p:cNvSpPr txBox="1">
            <a:spLocks/>
          </p:cNvSpPr>
          <p:nvPr userDrawn="1"/>
        </p:nvSpPr>
        <p:spPr>
          <a:xfrm>
            <a:off x="923925" y="1724025"/>
            <a:ext cx="3232150" cy="1020763"/>
          </a:xfrm>
          <a:prstGeom prst="rect">
            <a:avLst/>
          </a:prstGeom>
        </p:spPr>
        <p:txBody>
          <a:bodyPr anchor="t"/>
          <a:lstStyle>
            <a:lvl1pPr algn="l" rtl="0" eaLnBrk="0" fontAlgn="base" hangingPunct="0">
              <a:lnSpc>
                <a:spcPct val="90000"/>
              </a:lnSpc>
              <a:spcBef>
                <a:spcPct val="0"/>
              </a:spcBef>
              <a:spcAft>
                <a:spcPct val="0"/>
              </a:spcAft>
              <a:defRPr sz="4400" kern="1200" cap="all">
                <a:solidFill>
                  <a:srgbClr val="FF9E16"/>
                </a:solidFill>
                <a:latin typeface="+mj-lt"/>
                <a:ea typeface="+mj-ea"/>
                <a:cs typeface="+mj-cs"/>
              </a:defRPr>
            </a:lvl1pPr>
            <a:lvl2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5pPr>
            <a:lvl6pPr marL="457200" algn="l" rtl="0" fontAlgn="base">
              <a:lnSpc>
                <a:spcPct val="90000"/>
              </a:lnSpc>
              <a:spcBef>
                <a:spcPct val="0"/>
              </a:spcBef>
              <a:spcAft>
                <a:spcPct val="0"/>
              </a:spcAft>
              <a:defRPr sz="4400">
                <a:solidFill>
                  <a:srgbClr val="FF9E16"/>
                </a:solidFill>
                <a:latin typeface="Calibri Light" panose="020F0302020204030204" pitchFamily="34" charset="0"/>
              </a:defRPr>
            </a:lvl6pPr>
            <a:lvl7pPr marL="914400" algn="l" rtl="0" fontAlgn="base">
              <a:lnSpc>
                <a:spcPct val="90000"/>
              </a:lnSpc>
              <a:spcBef>
                <a:spcPct val="0"/>
              </a:spcBef>
              <a:spcAft>
                <a:spcPct val="0"/>
              </a:spcAft>
              <a:defRPr sz="4400">
                <a:solidFill>
                  <a:srgbClr val="FF9E16"/>
                </a:solidFill>
                <a:latin typeface="Calibri Light" panose="020F0302020204030204" pitchFamily="34" charset="0"/>
              </a:defRPr>
            </a:lvl7pPr>
            <a:lvl8pPr marL="1371600" algn="l" rtl="0" fontAlgn="base">
              <a:lnSpc>
                <a:spcPct val="90000"/>
              </a:lnSpc>
              <a:spcBef>
                <a:spcPct val="0"/>
              </a:spcBef>
              <a:spcAft>
                <a:spcPct val="0"/>
              </a:spcAft>
              <a:defRPr sz="4400">
                <a:solidFill>
                  <a:srgbClr val="FF9E16"/>
                </a:solidFill>
                <a:latin typeface="Calibri Light" panose="020F0302020204030204" pitchFamily="34" charset="0"/>
              </a:defRPr>
            </a:lvl8pPr>
            <a:lvl9pPr marL="1828800" algn="l" rtl="0" fontAlgn="base">
              <a:lnSpc>
                <a:spcPct val="90000"/>
              </a:lnSpc>
              <a:spcBef>
                <a:spcPct val="0"/>
              </a:spcBef>
              <a:spcAft>
                <a:spcPct val="0"/>
              </a:spcAft>
              <a:defRPr sz="4400">
                <a:solidFill>
                  <a:srgbClr val="FF9E16"/>
                </a:solidFill>
                <a:latin typeface="Calibri Light" panose="020F0302020204030204" pitchFamily="34" charset="0"/>
              </a:defRPr>
            </a:lvl9pPr>
          </a:lstStyle>
          <a:p>
            <a:pPr algn="ctr" eaLnBrk="1" hangingPunct="1">
              <a:defRPr/>
            </a:pPr>
            <a:r>
              <a:rPr lang="en-US" altLang="en-US" sz="2000" b="1" dirty="0"/>
              <a:t>Advancing Science</a:t>
            </a:r>
          </a:p>
        </p:txBody>
      </p:sp>
      <p:sp>
        <p:nvSpPr>
          <p:cNvPr id="8" name="Title 1">
            <a:extLst>
              <a:ext uri="{FF2B5EF4-FFF2-40B4-BE49-F238E27FC236}">
                <a16:creationId xmlns:a16="http://schemas.microsoft.com/office/drawing/2014/main" id="{E9D86EE7-9C66-4DC6-A7E6-F068CBE6982C}"/>
              </a:ext>
            </a:extLst>
          </p:cNvPr>
          <p:cNvSpPr txBox="1">
            <a:spLocks/>
          </p:cNvSpPr>
          <p:nvPr userDrawn="1"/>
        </p:nvSpPr>
        <p:spPr>
          <a:xfrm>
            <a:off x="4365625" y="1779588"/>
            <a:ext cx="3679825" cy="323850"/>
          </a:xfrm>
          <a:prstGeom prst="rect">
            <a:avLst/>
          </a:prstGeom>
        </p:spPr>
        <p:txBody>
          <a:bodyPr/>
          <a:lstStyle>
            <a:lvl1pPr algn="l" rtl="0" eaLnBrk="0" fontAlgn="base" hangingPunct="0">
              <a:lnSpc>
                <a:spcPct val="90000"/>
              </a:lnSpc>
              <a:spcBef>
                <a:spcPct val="0"/>
              </a:spcBef>
              <a:spcAft>
                <a:spcPct val="0"/>
              </a:spcAft>
              <a:defRPr sz="3200" kern="1200" cap="all">
                <a:solidFill>
                  <a:srgbClr val="FF9E16"/>
                </a:solidFill>
                <a:latin typeface="+mj-lt"/>
                <a:ea typeface="+mj-ea"/>
                <a:cs typeface="+mj-cs"/>
              </a:defRPr>
            </a:lvl1pPr>
            <a:lvl2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5pPr>
            <a:lvl6pPr marL="457200" algn="l" rtl="0" fontAlgn="base">
              <a:lnSpc>
                <a:spcPct val="90000"/>
              </a:lnSpc>
              <a:spcBef>
                <a:spcPct val="0"/>
              </a:spcBef>
              <a:spcAft>
                <a:spcPct val="0"/>
              </a:spcAft>
              <a:defRPr sz="4400">
                <a:solidFill>
                  <a:srgbClr val="FF9E16"/>
                </a:solidFill>
                <a:latin typeface="Calibri Light" panose="020F0302020204030204" pitchFamily="34" charset="0"/>
              </a:defRPr>
            </a:lvl6pPr>
            <a:lvl7pPr marL="914400" algn="l" rtl="0" fontAlgn="base">
              <a:lnSpc>
                <a:spcPct val="90000"/>
              </a:lnSpc>
              <a:spcBef>
                <a:spcPct val="0"/>
              </a:spcBef>
              <a:spcAft>
                <a:spcPct val="0"/>
              </a:spcAft>
              <a:defRPr sz="4400">
                <a:solidFill>
                  <a:srgbClr val="FF9E16"/>
                </a:solidFill>
                <a:latin typeface="Calibri Light" panose="020F0302020204030204" pitchFamily="34" charset="0"/>
              </a:defRPr>
            </a:lvl7pPr>
            <a:lvl8pPr marL="1371600" algn="l" rtl="0" fontAlgn="base">
              <a:lnSpc>
                <a:spcPct val="90000"/>
              </a:lnSpc>
              <a:spcBef>
                <a:spcPct val="0"/>
              </a:spcBef>
              <a:spcAft>
                <a:spcPct val="0"/>
              </a:spcAft>
              <a:defRPr sz="4400">
                <a:solidFill>
                  <a:srgbClr val="FF9E16"/>
                </a:solidFill>
                <a:latin typeface="Calibri Light" panose="020F0302020204030204" pitchFamily="34" charset="0"/>
              </a:defRPr>
            </a:lvl8pPr>
            <a:lvl9pPr marL="1828800" algn="l" rtl="0" fontAlgn="base">
              <a:lnSpc>
                <a:spcPct val="90000"/>
              </a:lnSpc>
              <a:spcBef>
                <a:spcPct val="0"/>
              </a:spcBef>
              <a:spcAft>
                <a:spcPct val="0"/>
              </a:spcAft>
              <a:defRPr sz="4400">
                <a:solidFill>
                  <a:srgbClr val="FF9E16"/>
                </a:solidFill>
                <a:latin typeface="Calibri Light" panose="020F0302020204030204" pitchFamily="34" charset="0"/>
              </a:defRPr>
            </a:lvl9pPr>
          </a:lstStyle>
          <a:p>
            <a:pPr algn="ctr" eaLnBrk="1" hangingPunct="1">
              <a:defRPr/>
            </a:pPr>
            <a:r>
              <a:rPr lang="en-US" altLang="en-US" sz="2000" b="1" dirty="0"/>
              <a:t>Professional Education</a:t>
            </a:r>
          </a:p>
        </p:txBody>
      </p:sp>
      <p:cxnSp>
        <p:nvCxnSpPr>
          <p:cNvPr id="10" name="Straight Connector 9"/>
          <p:cNvCxnSpPr/>
          <p:nvPr userDrawn="1"/>
        </p:nvCxnSpPr>
        <p:spPr bwMode="auto">
          <a:xfrm>
            <a:off x="4200525" y="1811338"/>
            <a:ext cx="0" cy="23129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8237538" y="1811338"/>
            <a:ext cx="0" cy="2312987"/>
          </a:xfrm>
          <a:prstGeom prst="line">
            <a:avLst/>
          </a:prstGeom>
        </p:spPr>
        <p:style>
          <a:lnRef idx="1">
            <a:schemeClr val="accent1"/>
          </a:lnRef>
          <a:fillRef idx="0">
            <a:schemeClr val="accent1"/>
          </a:fillRef>
          <a:effectRef idx="0">
            <a:schemeClr val="accent1"/>
          </a:effectRef>
          <a:fontRef idx="minor">
            <a:schemeClr val="tx1"/>
          </a:fontRef>
        </p:style>
      </p:cxnSp>
      <p:sp>
        <p:nvSpPr>
          <p:cNvPr id="13" name="Content Placeholder 3"/>
          <p:cNvSpPr txBox="1">
            <a:spLocks/>
          </p:cNvSpPr>
          <p:nvPr userDrawn="1"/>
        </p:nvSpPr>
        <p:spPr bwMode="auto">
          <a:xfrm>
            <a:off x="8447088" y="2312988"/>
            <a:ext cx="326072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ts val="1000"/>
              </a:spcBef>
              <a:buClr>
                <a:srgbClr val="FF9E16"/>
              </a:buClr>
              <a:buFont typeface="Arial" panose="020B0604020202020204" pitchFamily="34" charset="0"/>
              <a:buChar char="•"/>
            </a:pPr>
            <a:r>
              <a:rPr lang="en-US" altLang="en-US" sz="1600">
                <a:solidFill>
                  <a:srgbClr val="0071CE"/>
                </a:solidFill>
              </a:rPr>
              <a:t>Supporting mission trips all over the world </a:t>
            </a:r>
          </a:p>
          <a:p>
            <a:pPr eaLnBrk="1" hangingPunct="1">
              <a:lnSpc>
                <a:spcPct val="90000"/>
              </a:lnSpc>
              <a:spcBef>
                <a:spcPts val="1000"/>
              </a:spcBef>
              <a:buClr>
                <a:srgbClr val="FF9E16"/>
              </a:buClr>
              <a:buFont typeface="Arial" panose="020B0604020202020204" pitchFamily="34" charset="0"/>
              <a:buChar char="•"/>
            </a:pPr>
            <a:r>
              <a:rPr lang="en-US" altLang="en-US" sz="1600">
                <a:solidFill>
                  <a:srgbClr val="0071CE"/>
                </a:solidFill>
              </a:rPr>
              <a:t>Providing donated tissues for research and humanitarian efforts including responding to national and international emergencies and natural disasters</a:t>
            </a:r>
          </a:p>
        </p:txBody>
      </p:sp>
      <p:grpSp>
        <p:nvGrpSpPr>
          <p:cNvPr id="14" name="Group 15"/>
          <p:cNvGrpSpPr>
            <a:grpSpLocks/>
          </p:cNvGrpSpPr>
          <p:nvPr userDrawn="1"/>
        </p:nvGrpSpPr>
        <p:grpSpPr bwMode="auto">
          <a:xfrm>
            <a:off x="644525" y="4429125"/>
            <a:ext cx="11107738" cy="1484313"/>
            <a:chOff x="755104" y="4428744"/>
            <a:chExt cx="11108691" cy="1484635"/>
          </a:xfrm>
        </p:grpSpPr>
        <p:pic>
          <p:nvPicPr>
            <p:cNvPr id="15" name="Picture 7" descr="Image result for biology and medical resear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104" y="4428744"/>
              <a:ext cx="2474390" cy="1484635"/>
            </a:xfrm>
            <a:prstGeom prst="rect">
              <a:avLst/>
            </a:prstGeom>
            <a:solidFill>
              <a:srgbClr val="EDEDED"/>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 name="Picture 5" descr="Mission photo.jpg"/>
            <p:cNvPicPr>
              <a:picLocks noChangeAspect="1"/>
            </p:cNvPicPr>
            <p:nvPr/>
          </p:nvPicPr>
          <p:blipFill>
            <a:blip r:embed="rId3">
              <a:extLst>
                <a:ext uri="{28A0092B-C50C-407E-A947-70E740481C1C}">
                  <a14:useLocalDpi xmlns:a14="http://schemas.microsoft.com/office/drawing/2010/main" val="0"/>
                </a:ext>
              </a:extLst>
            </a:blip>
            <a:srcRect t="12868" b="11029"/>
            <a:stretch>
              <a:fillRect/>
            </a:stretch>
          </p:blipFill>
          <p:spPr bwMode="auto">
            <a:xfrm>
              <a:off x="10522598" y="4428744"/>
              <a:ext cx="1341197" cy="1428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56047" y="4428744"/>
              <a:ext cx="1905399" cy="1428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descr="Robert Bluze Cadaver">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r="15782"/>
            <a:stretch>
              <a:fillRect/>
            </a:stretch>
          </p:blipFill>
          <p:spPr bwMode="auto">
            <a:xfrm>
              <a:off x="6438055" y="4428744"/>
              <a:ext cx="1858615" cy="147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5" descr="Image result for surgeon ROUND TABLE DISCUSSION"/>
            <p:cNvPicPr>
              <a:picLocks noChangeAspect="1" noChangeArrowheads="1"/>
            </p:cNvPicPr>
            <p:nvPr/>
          </p:nvPicPr>
          <p:blipFill>
            <a:blip r:embed="rId7">
              <a:extLst>
                <a:ext uri="{28A0092B-C50C-407E-A947-70E740481C1C}">
                  <a14:useLocalDpi xmlns:a14="http://schemas.microsoft.com/office/drawing/2010/main" val="0"/>
                </a:ext>
              </a:extLst>
            </a:blip>
            <a:srcRect t="25333" r="25523" b="17365"/>
            <a:stretch>
              <a:fillRect/>
            </a:stretch>
          </p:blipFill>
          <p:spPr bwMode="auto">
            <a:xfrm>
              <a:off x="3371475" y="4434309"/>
              <a:ext cx="2903612" cy="1462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Content Placeholder 3"/>
          <p:cNvSpPr txBox="1">
            <a:spLocks/>
          </p:cNvSpPr>
          <p:nvPr userDrawn="1"/>
        </p:nvSpPr>
        <p:spPr bwMode="auto">
          <a:xfrm>
            <a:off x="814388" y="2312988"/>
            <a:ext cx="32924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ts val="1000"/>
              </a:spcBef>
              <a:buClr>
                <a:srgbClr val="FF9E16"/>
              </a:buClr>
              <a:buFont typeface="Arial" panose="020B0604020202020204" pitchFamily="34" charset="0"/>
              <a:buChar char="•"/>
            </a:pPr>
            <a:r>
              <a:rPr lang="en-US" altLang="en-US" sz="1600">
                <a:solidFill>
                  <a:srgbClr val="0071CE"/>
                </a:solidFill>
              </a:rPr>
              <a:t>Peer reviewed grant program</a:t>
            </a:r>
          </a:p>
          <a:p>
            <a:pPr eaLnBrk="1" hangingPunct="1">
              <a:lnSpc>
                <a:spcPct val="90000"/>
              </a:lnSpc>
              <a:spcBef>
                <a:spcPts val="1000"/>
              </a:spcBef>
              <a:buClr>
                <a:srgbClr val="FF9E16"/>
              </a:buClr>
              <a:buFont typeface="Arial" panose="020B0604020202020204" pitchFamily="34" charset="0"/>
              <a:buChar char="•"/>
            </a:pPr>
            <a:r>
              <a:rPr lang="en-US" altLang="en-US" sz="1600">
                <a:solidFill>
                  <a:srgbClr val="0071CE"/>
                </a:solidFill>
              </a:rPr>
              <a:t>Awarded &gt; $55M WW</a:t>
            </a:r>
          </a:p>
          <a:p>
            <a:pPr eaLnBrk="1" hangingPunct="1">
              <a:lnSpc>
                <a:spcPct val="90000"/>
              </a:lnSpc>
              <a:spcBef>
                <a:spcPts val="1000"/>
              </a:spcBef>
              <a:buClr>
                <a:srgbClr val="FF9E16"/>
              </a:buClr>
              <a:buFont typeface="Arial" panose="020B0604020202020204" pitchFamily="34" charset="0"/>
              <a:buChar char="•"/>
            </a:pPr>
            <a:r>
              <a:rPr lang="en-US" altLang="en-US" sz="1600">
                <a:solidFill>
                  <a:srgbClr val="0071CE"/>
                </a:solidFill>
              </a:rPr>
              <a:t>$1M Plastic Surgery Foundation grant support </a:t>
            </a:r>
          </a:p>
        </p:txBody>
      </p:sp>
      <p:sp>
        <p:nvSpPr>
          <p:cNvPr id="21" name="TextBox 1"/>
          <p:cNvSpPr txBox="1">
            <a:spLocks noChangeArrowheads="1"/>
          </p:cNvSpPr>
          <p:nvPr userDrawn="1"/>
        </p:nvSpPr>
        <p:spPr bwMode="auto">
          <a:xfrm>
            <a:off x="8497888" y="1925638"/>
            <a:ext cx="307498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2" name="Title 1">
            <a:extLst>
              <a:ext uri="{FF2B5EF4-FFF2-40B4-BE49-F238E27FC236}">
                <a16:creationId xmlns:a16="http://schemas.microsoft.com/office/drawing/2014/main" id="{E9D86EE7-9C66-4DC6-A7E6-F068CBE6982C}"/>
              </a:ext>
            </a:extLst>
          </p:cNvPr>
          <p:cNvSpPr txBox="1">
            <a:spLocks/>
          </p:cNvSpPr>
          <p:nvPr userDrawn="1"/>
        </p:nvSpPr>
        <p:spPr>
          <a:xfrm>
            <a:off x="8397875" y="1746250"/>
            <a:ext cx="3679825" cy="323850"/>
          </a:xfrm>
          <a:prstGeom prst="rect">
            <a:avLst/>
          </a:prstGeom>
        </p:spPr>
        <p:txBody>
          <a:bodyPr/>
          <a:lstStyle>
            <a:lvl1pPr algn="l" rtl="0" eaLnBrk="0" fontAlgn="base" hangingPunct="0">
              <a:lnSpc>
                <a:spcPct val="90000"/>
              </a:lnSpc>
              <a:spcBef>
                <a:spcPct val="0"/>
              </a:spcBef>
              <a:spcAft>
                <a:spcPct val="0"/>
              </a:spcAft>
              <a:defRPr sz="3200" kern="1200" cap="all">
                <a:solidFill>
                  <a:srgbClr val="FF9E16"/>
                </a:solidFill>
                <a:latin typeface="+mj-lt"/>
                <a:ea typeface="+mj-ea"/>
                <a:cs typeface="+mj-cs"/>
              </a:defRPr>
            </a:lvl1pPr>
            <a:lvl2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5pPr>
            <a:lvl6pPr marL="457200" algn="l" rtl="0" fontAlgn="base">
              <a:lnSpc>
                <a:spcPct val="90000"/>
              </a:lnSpc>
              <a:spcBef>
                <a:spcPct val="0"/>
              </a:spcBef>
              <a:spcAft>
                <a:spcPct val="0"/>
              </a:spcAft>
              <a:defRPr sz="4400">
                <a:solidFill>
                  <a:srgbClr val="FF9E16"/>
                </a:solidFill>
                <a:latin typeface="Calibri Light" panose="020F0302020204030204" pitchFamily="34" charset="0"/>
              </a:defRPr>
            </a:lvl6pPr>
            <a:lvl7pPr marL="914400" algn="l" rtl="0" fontAlgn="base">
              <a:lnSpc>
                <a:spcPct val="90000"/>
              </a:lnSpc>
              <a:spcBef>
                <a:spcPct val="0"/>
              </a:spcBef>
              <a:spcAft>
                <a:spcPct val="0"/>
              </a:spcAft>
              <a:defRPr sz="4400">
                <a:solidFill>
                  <a:srgbClr val="FF9E16"/>
                </a:solidFill>
                <a:latin typeface="Calibri Light" panose="020F0302020204030204" pitchFamily="34" charset="0"/>
              </a:defRPr>
            </a:lvl7pPr>
            <a:lvl8pPr marL="1371600" algn="l" rtl="0" fontAlgn="base">
              <a:lnSpc>
                <a:spcPct val="90000"/>
              </a:lnSpc>
              <a:spcBef>
                <a:spcPct val="0"/>
              </a:spcBef>
              <a:spcAft>
                <a:spcPct val="0"/>
              </a:spcAft>
              <a:defRPr sz="4400">
                <a:solidFill>
                  <a:srgbClr val="FF9E16"/>
                </a:solidFill>
                <a:latin typeface="Calibri Light" panose="020F0302020204030204" pitchFamily="34" charset="0"/>
              </a:defRPr>
            </a:lvl8pPr>
            <a:lvl9pPr marL="1828800" algn="l" rtl="0" fontAlgn="base">
              <a:lnSpc>
                <a:spcPct val="90000"/>
              </a:lnSpc>
              <a:spcBef>
                <a:spcPct val="0"/>
              </a:spcBef>
              <a:spcAft>
                <a:spcPct val="0"/>
              </a:spcAft>
              <a:defRPr sz="4400">
                <a:solidFill>
                  <a:srgbClr val="FF9E16"/>
                </a:solidFill>
                <a:latin typeface="Calibri Light" panose="020F0302020204030204" pitchFamily="34" charset="0"/>
              </a:defRPr>
            </a:lvl9pPr>
          </a:lstStyle>
          <a:p>
            <a:pPr algn="ctr" eaLnBrk="1" hangingPunct="1">
              <a:defRPr/>
            </a:pPr>
            <a:r>
              <a:rPr lang="en-US" altLang="en-US" sz="2000" b="1" dirty="0"/>
              <a:t>Mission support</a:t>
            </a:r>
          </a:p>
        </p:txBody>
      </p:sp>
      <p:sp>
        <p:nvSpPr>
          <p:cNvPr id="23" name="Rectangle 22"/>
          <p:cNvSpPr/>
          <p:nvPr userDrawn="1"/>
        </p:nvSpPr>
        <p:spPr>
          <a:xfrm>
            <a:off x="814388" y="1108075"/>
            <a:ext cx="10558462" cy="461963"/>
          </a:xfrm>
          <a:prstGeom prst="rect">
            <a:avLst/>
          </a:prstGeom>
        </p:spPr>
        <p:txBody>
          <a:bodyPr>
            <a:spAutoFit/>
          </a:bodyPr>
          <a:lstStyle/>
          <a:p>
            <a:pPr>
              <a:defRPr/>
            </a:pPr>
            <a:r>
              <a:rPr lang="en-US" altLang="en-US" sz="2400" dirty="0">
                <a:solidFill>
                  <a:schemeClr val="tx1">
                    <a:lumMod val="75000"/>
                    <a:lumOff val="25000"/>
                  </a:schemeClr>
                </a:solidFill>
              </a:rPr>
              <a:t>Our commitment to research and the exploration of new ideas drives us</a:t>
            </a:r>
          </a:p>
        </p:txBody>
      </p:sp>
    </p:spTree>
    <p:extLst>
      <p:ext uri="{BB962C8B-B14F-4D97-AF65-F5344CB8AC3E}">
        <p14:creationId xmlns:p14="http://schemas.microsoft.com/office/powerpoint/2010/main" val="3660100117"/>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ay_Blank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896770240"/>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ay_Blank Slide with Titl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p:nvPr>
        </p:nvSpPr>
        <p:spPr>
          <a:xfrm>
            <a:off x="838200" y="13434"/>
            <a:ext cx="10515600" cy="788426"/>
          </a:xfrm>
          <a:prstGeom prst="rect">
            <a:avLst/>
          </a:prstGeom>
        </p:spPr>
        <p:txBody>
          <a:bodyPr anchor="b" anchorCtr="0"/>
          <a:lstStyle>
            <a:lvl1pPr>
              <a:defRPr sz="3600" cap="none" baseline="0">
                <a:solidFill>
                  <a:srgbClr val="19458C"/>
                </a:solidFill>
              </a:defRPr>
            </a:lvl1pPr>
          </a:lstStyle>
          <a:p>
            <a:r>
              <a:rPr lang="en-US" dirty="0" smtClean="0"/>
              <a:t>Click to edit Master title style</a:t>
            </a:r>
            <a:endParaRPr lang="en-US" dirty="0"/>
          </a:p>
        </p:txBody>
      </p:sp>
      <p:sp>
        <p:nvSpPr>
          <p:cNvPr id="4" name="Slide Number Placeholder 2">
            <a:extLst>
              <a:ext uri="{FF2B5EF4-FFF2-40B4-BE49-F238E27FC236}">
                <a16:creationId xmlns:a16="http://schemas.microsoft.com/office/drawing/2014/main" id="{4A1DBF48-E245-4969-A3BE-2BBCD385A00E}"/>
              </a:ext>
            </a:extLst>
          </p:cNvPr>
          <p:cNvSpPr>
            <a:spLocks noGrp="1"/>
          </p:cNvSpPr>
          <p:nvPr>
            <p:ph type="sldNum" sz="quarter" idx="10"/>
          </p:nvPr>
        </p:nvSpPr>
        <p:spPr>
          <a:xfrm>
            <a:off x="11507788" y="6318250"/>
            <a:ext cx="407987" cy="365125"/>
          </a:xfrm>
          <a:prstGeom prst="rect">
            <a:avLst/>
          </a:prstGeom>
        </p:spPr>
        <p:txBody>
          <a:bodyPr/>
          <a:lstStyle>
            <a:lvl1pPr>
              <a:defRPr/>
            </a:lvl1pPr>
          </a:lstStyle>
          <a:p>
            <a:pPr>
              <a:defRPr/>
            </a:pPr>
            <a:fld id="{1975EF40-F218-4F17-B1D3-057CFB44FA00}" type="slidenum">
              <a:rPr lang="en-US"/>
              <a:pPr>
                <a:defRPr/>
              </a:pPr>
              <a:t>‹#›</a:t>
            </a:fld>
            <a:endParaRPr lang="en-US" dirty="0"/>
          </a:p>
        </p:txBody>
      </p:sp>
    </p:spTree>
    <p:extLst>
      <p:ext uri="{BB962C8B-B14F-4D97-AF65-F5344CB8AC3E}">
        <p14:creationId xmlns:p14="http://schemas.microsoft.com/office/powerpoint/2010/main" val="1949440013"/>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Gray_Title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E285B67-0F44-4C6D-A9DE-4434BEE3236B}"/>
              </a:ext>
            </a:extLst>
          </p:cNvPr>
          <p:cNvCxnSpPr/>
          <p:nvPr userDrawn="1"/>
        </p:nvCxnSpPr>
        <p:spPr>
          <a:xfrm>
            <a:off x="838200" y="3509963"/>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524000" y="1030287"/>
            <a:ext cx="9144000" cy="2387600"/>
          </a:xfrm>
          <a:prstGeom prst="rect">
            <a:avLst/>
          </a:prstGeom>
        </p:spPr>
        <p:txBody>
          <a:bodyPr anchor="b"/>
          <a:lstStyle>
            <a:lvl1pPr algn="ctr">
              <a:defRPr sz="6000" cap="none" baseline="0">
                <a:solidFill>
                  <a:srgbClr val="19458C"/>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11507788" y="6318250"/>
            <a:ext cx="407987"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930273890"/>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y_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7E861C0-063A-4C0B-B5AD-59812281DAB4}"/>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838200" y="1362487"/>
            <a:ext cx="10515600" cy="3632640"/>
          </a:xfrm>
          <a:prstGeom prst="rect">
            <a:avLst/>
          </a:prstGeom>
        </p:spPr>
        <p:txBody>
          <a:bodyPr/>
          <a:lstStyle>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838200" y="13434"/>
            <a:ext cx="10515600" cy="788426"/>
          </a:xfrm>
          <a:prstGeom prst="rect">
            <a:avLst/>
          </a:prstGeom>
        </p:spPr>
        <p:txBody>
          <a:bodyPr anchor="b" anchorCtr="0"/>
          <a:lstStyle>
            <a:lvl1pPr>
              <a:defRPr sz="3600" cap="none" baseline="0">
                <a:solidFill>
                  <a:srgbClr val="19458C"/>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11507788" y="6318250"/>
            <a:ext cx="407987"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29154346"/>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y_Two Column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404819A-58BF-43E4-A5F5-8448D62F021B}"/>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838200" y="1375459"/>
            <a:ext cx="5181600" cy="4351338"/>
          </a:xfrm>
          <a:prstGeom prst="rect">
            <a:avLst/>
          </a:prstGeom>
        </p:spPr>
        <p:txBody>
          <a:bodyPr/>
          <a:lstStyle>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375459"/>
            <a:ext cx="5181600" cy="4351338"/>
          </a:xfrm>
          <a:prstGeom prst="rect">
            <a:avLst/>
          </a:prstGeom>
        </p:spPr>
        <p:txBody>
          <a:bodyPr/>
          <a:lstStyle>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838200" y="13434"/>
            <a:ext cx="10515600" cy="788426"/>
          </a:xfrm>
          <a:prstGeom prst="rect">
            <a:avLst/>
          </a:prstGeom>
        </p:spPr>
        <p:txBody>
          <a:bodyPr anchor="b" anchorCtr="0"/>
          <a:lstStyle>
            <a:lvl1pPr>
              <a:defRPr sz="3600" cap="none" baseline="0">
                <a:solidFill>
                  <a:srgbClr val="19458C"/>
                </a:solidFill>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11507788" y="6318250"/>
            <a:ext cx="407987"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380412252"/>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ray_Comparison Conten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5712C799-6DFB-4B57-9D47-4625399858BE}"/>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839788" y="1395193"/>
            <a:ext cx="5157787" cy="823912"/>
          </a:xfrm>
          <a:prstGeom prst="rect">
            <a:avLst/>
          </a:prstGeom>
        </p:spPr>
        <p:txBody>
          <a:bodyPr anchor="b"/>
          <a:lstStyle>
            <a:lvl1pPr marL="342900" indent="-342900">
              <a:buFont typeface="Arial" panose="020B0604020202020204" pitchFamily="34" charset="0"/>
              <a:buChar char="•"/>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195752" y="2219105"/>
            <a:ext cx="4703347" cy="3684588"/>
          </a:xfrm>
          <a:prstGeom prst="rect">
            <a:avLst/>
          </a:prstGeom>
        </p:spPr>
        <p:txBody>
          <a:bodyPr/>
          <a:lstStyle>
            <a:lvl1pPr marL="0" indent="0">
              <a:buNone/>
              <a:defRPr sz="2400">
                <a:solidFill>
                  <a:schemeClr val="bg2">
                    <a:lumMod val="25000"/>
                  </a:schemeClr>
                </a:solidFill>
              </a:defRPr>
            </a:lvl1pPr>
            <a:lvl2pPr marL="457200" indent="0">
              <a:buNone/>
              <a:defRPr sz="1800">
                <a:solidFill>
                  <a:schemeClr val="bg2">
                    <a:lumMod val="50000"/>
                  </a:schemeClr>
                </a:solidFill>
              </a:defRPr>
            </a:lvl2pPr>
            <a:lvl3pPr marL="914400" indent="0">
              <a:buNone/>
              <a:defRPr sz="16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dirty="0"/>
              <a:t>Click to edit Master text styles</a:t>
            </a:r>
          </a:p>
        </p:txBody>
      </p:sp>
      <p:sp>
        <p:nvSpPr>
          <p:cNvPr id="13" name="Title 1"/>
          <p:cNvSpPr>
            <a:spLocks noGrp="1"/>
          </p:cNvSpPr>
          <p:nvPr>
            <p:ph type="title"/>
          </p:nvPr>
        </p:nvSpPr>
        <p:spPr>
          <a:xfrm>
            <a:off x="838200" y="13434"/>
            <a:ext cx="10515600" cy="788426"/>
          </a:xfrm>
          <a:prstGeom prst="rect">
            <a:avLst/>
          </a:prstGeom>
        </p:spPr>
        <p:txBody>
          <a:bodyPr anchor="b" anchorCtr="0"/>
          <a:lstStyle>
            <a:lvl1pPr>
              <a:defRPr sz="3600" cap="none" baseline="0">
                <a:solidFill>
                  <a:srgbClr val="19458C"/>
                </a:solidFill>
              </a:defRPr>
            </a:lvl1pPr>
          </a:lstStyle>
          <a:p>
            <a:r>
              <a:rPr lang="en-US" dirty="0"/>
              <a:t>Click to edit Master title style</a:t>
            </a:r>
          </a:p>
        </p:txBody>
      </p:sp>
      <p:sp>
        <p:nvSpPr>
          <p:cNvPr id="14" name="Text Placeholder 2"/>
          <p:cNvSpPr>
            <a:spLocks noGrp="1"/>
          </p:cNvSpPr>
          <p:nvPr>
            <p:ph type="body" idx="10"/>
          </p:nvPr>
        </p:nvSpPr>
        <p:spPr>
          <a:xfrm>
            <a:off x="6326188" y="1395193"/>
            <a:ext cx="5157787" cy="823912"/>
          </a:xfrm>
          <a:prstGeom prst="rect">
            <a:avLst/>
          </a:prstGeom>
        </p:spPr>
        <p:txBody>
          <a:bodyPr anchor="b"/>
          <a:lstStyle>
            <a:lvl1pPr marL="342900" indent="-342900">
              <a:buFont typeface="Arial" panose="020B0604020202020204" pitchFamily="34" charset="0"/>
              <a:buChar char="•"/>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Content Placeholder 3"/>
          <p:cNvSpPr>
            <a:spLocks noGrp="1"/>
          </p:cNvSpPr>
          <p:nvPr>
            <p:ph sz="half" idx="11"/>
          </p:nvPr>
        </p:nvSpPr>
        <p:spPr>
          <a:xfrm>
            <a:off x="6682152" y="2219105"/>
            <a:ext cx="4703347" cy="3684588"/>
          </a:xfrm>
          <a:prstGeom prst="rect">
            <a:avLst/>
          </a:prstGeom>
        </p:spPr>
        <p:txBody>
          <a:bodyPr/>
          <a:lstStyle>
            <a:lvl1pPr marL="0" indent="0">
              <a:buNone/>
              <a:defRPr sz="2400">
                <a:solidFill>
                  <a:schemeClr val="bg2">
                    <a:lumMod val="25000"/>
                  </a:schemeClr>
                </a:solidFill>
              </a:defRPr>
            </a:lvl1pPr>
            <a:lvl2pPr marL="457200" indent="0">
              <a:buNone/>
              <a:defRPr sz="1800">
                <a:solidFill>
                  <a:schemeClr val="bg2">
                    <a:lumMod val="50000"/>
                  </a:schemeClr>
                </a:solidFill>
              </a:defRPr>
            </a:lvl2pPr>
            <a:lvl3pPr marL="914400" indent="0">
              <a:buNone/>
              <a:defRPr sz="16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dirty="0"/>
              <a:t>Click to edit Master text styles</a:t>
            </a:r>
          </a:p>
        </p:txBody>
      </p:sp>
      <p:sp>
        <p:nvSpPr>
          <p:cNvPr id="9"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11507788" y="6318250"/>
            <a:ext cx="407987"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169896668"/>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ray_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6863BF3-A1AC-4FCA-BD44-59B0D46C333E}"/>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183188" y="1665287"/>
            <a:ext cx="6172200" cy="4628509"/>
          </a:xfrm>
          <a:prstGeom prst="rect">
            <a:avLst/>
          </a:prstGeom>
        </p:spPr>
        <p:txBody>
          <a:bodyPr/>
          <a:lstStyle>
            <a:lvl1pPr>
              <a:defRPr sz="3200"/>
            </a:lvl1pPr>
            <a:lvl2pPr>
              <a:defRPr sz="2800">
                <a:solidFill>
                  <a:schemeClr val="bg2">
                    <a:lumMod val="25000"/>
                  </a:schemeClr>
                </a:solidFill>
              </a:defRPr>
            </a:lvl2pPr>
            <a:lvl3pPr>
              <a:defRPr sz="2400">
                <a:solidFill>
                  <a:schemeClr val="bg2">
                    <a:lumMod val="25000"/>
                  </a:schemeClr>
                </a:solidFill>
              </a:defRPr>
            </a:lvl3pPr>
            <a:lvl4pPr>
              <a:defRPr sz="2000">
                <a:solidFill>
                  <a:schemeClr val="bg2">
                    <a:lumMod val="25000"/>
                  </a:schemeClr>
                </a:solidFill>
              </a:defRPr>
            </a:lvl4pPr>
            <a:lvl5pPr>
              <a:defRPr sz="2000">
                <a:solidFill>
                  <a:schemeClr val="bg2">
                    <a:lumMod val="25000"/>
                  </a:schemeClr>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1665287"/>
            <a:ext cx="3932237" cy="3811588"/>
          </a:xfrm>
          <a:prstGeom prst="rect">
            <a:avLst/>
          </a:prstGeom>
        </p:spPr>
        <p:txBody>
          <a:bodyPr/>
          <a:lstStyle>
            <a:lvl1pPr marL="0" indent="0">
              <a:buNone/>
              <a:defRPr sz="2800">
                <a:solidFill>
                  <a:schemeClr val="bg2">
                    <a:lumMod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1" name="Title 1"/>
          <p:cNvSpPr>
            <a:spLocks noGrp="1"/>
          </p:cNvSpPr>
          <p:nvPr>
            <p:ph type="title"/>
          </p:nvPr>
        </p:nvSpPr>
        <p:spPr>
          <a:xfrm>
            <a:off x="838200" y="13434"/>
            <a:ext cx="10515600" cy="788426"/>
          </a:xfrm>
          <a:prstGeom prst="rect">
            <a:avLst/>
          </a:prstGeom>
        </p:spPr>
        <p:txBody>
          <a:bodyPr anchor="b" anchorCtr="0"/>
          <a:lstStyle>
            <a:lvl1pPr>
              <a:defRPr sz="3600" cap="none" baseline="0">
                <a:solidFill>
                  <a:srgbClr val="19458C"/>
                </a:solidFill>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11507788" y="6318250"/>
            <a:ext cx="407987"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670705959"/>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ray_Blank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073556419"/>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ay_Blank Slide with Titl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p:nvPr>
        </p:nvSpPr>
        <p:spPr>
          <a:xfrm>
            <a:off x="838200" y="13434"/>
            <a:ext cx="10515600" cy="788426"/>
          </a:xfrm>
          <a:prstGeom prst="rect">
            <a:avLst/>
          </a:prstGeom>
        </p:spPr>
        <p:txBody>
          <a:bodyPr anchor="b" anchorCtr="0"/>
          <a:lstStyle>
            <a:lvl1pPr>
              <a:defRPr sz="3600" cap="none" baseline="0">
                <a:solidFill>
                  <a:srgbClr val="19458C"/>
                </a:solidFill>
              </a:defRPr>
            </a:lvl1pPr>
          </a:lstStyle>
          <a:p>
            <a:r>
              <a:rPr lang="en-US" dirty="0" smtClean="0"/>
              <a:t>Click to edit Master title style</a:t>
            </a:r>
            <a:endParaRPr lang="en-US" dirty="0"/>
          </a:p>
        </p:txBody>
      </p:sp>
      <p:sp>
        <p:nvSpPr>
          <p:cNvPr id="4" name="Slide Number Placeholder 2">
            <a:extLst>
              <a:ext uri="{FF2B5EF4-FFF2-40B4-BE49-F238E27FC236}">
                <a16:creationId xmlns:a16="http://schemas.microsoft.com/office/drawing/2014/main" id="{4A1DBF48-E245-4969-A3BE-2BBCD385A00E}"/>
              </a:ext>
            </a:extLst>
          </p:cNvPr>
          <p:cNvSpPr>
            <a:spLocks noGrp="1"/>
          </p:cNvSpPr>
          <p:nvPr>
            <p:ph type="sldNum" sz="quarter" idx="10"/>
          </p:nvPr>
        </p:nvSpPr>
        <p:spPr>
          <a:xfrm>
            <a:off x="11507788" y="6318250"/>
            <a:ext cx="407987" cy="365125"/>
          </a:xfrm>
          <a:prstGeom prst="rect">
            <a:avLst/>
          </a:prstGeom>
        </p:spPr>
        <p:txBody>
          <a:bodyPr/>
          <a:lstStyle>
            <a:lvl1pPr>
              <a:defRPr/>
            </a:lvl1pPr>
          </a:lstStyle>
          <a:p>
            <a:pPr>
              <a:defRPr/>
            </a:pPr>
            <a:fld id="{1975EF40-F218-4F17-B1D3-057CFB44FA00}" type="slidenum">
              <a:rPr lang="en-US"/>
              <a:pPr>
                <a:defRPr/>
              </a:pPr>
              <a:t>‹#›</a:t>
            </a:fld>
            <a:endParaRPr lang="en-US" dirty="0"/>
          </a:p>
        </p:txBody>
      </p:sp>
    </p:spTree>
    <p:extLst>
      <p:ext uri="{BB962C8B-B14F-4D97-AF65-F5344CB8AC3E}">
        <p14:creationId xmlns:p14="http://schemas.microsoft.com/office/powerpoint/2010/main" val="405761126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Opt2: Corp">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a:xfrm>
            <a:off x="534988" y="3913742"/>
            <a:ext cx="4860796" cy="714375"/>
          </a:xfrm>
          <a:prstGeom prst="rect">
            <a:avLst/>
          </a:prstGeom>
        </p:spPr>
        <p:txBody>
          <a:bodyPr/>
          <a:lstStyle>
            <a:lvl1pPr marL="0" indent="0" algn="l" defTabSz="914400" rtl="0" eaLnBrk="1" fontAlgn="auto" latinLnBrk="0" hangingPunct="1">
              <a:lnSpc>
                <a:spcPct val="90000"/>
              </a:lnSpc>
              <a:spcBef>
                <a:spcPct val="0"/>
              </a:spcBef>
              <a:spcAft>
                <a:spcPts val="0"/>
              </a:spcAft>
              <a:buNone/>
              <a:defRPr lang="en-US" sz="2000" kern="1200" baseline="0" dirty="0">
                <a:solidFill>
                  <a:schemeClr val="bg2">
                    <a:lumMod val="50000"/>
                  </a:schemeClr>
                </a:solidFill>
                <a:latin typeface="+mj-lt"/>
                <a:ea typeface="+mj-ea"/>
                <a:cs typeface="+mj-cs"/>
              </a:defRPr>
            </a:lvl1pPr>
          </a:lstStyle>
          <a:p>
            <a:pPr lvl="0"/>
            <a:r>
              <a:rPr lang="en-US"/>
              <a:t>Edit Master text styles</a:t>
            </a:r>
          </a:p>
          <a:p>
            <a:pPr lvl="1"/>
            <a:r>
              <a:rPr lang="en-US"/>
              <a:t>Second level</a:t>
            </a:r>
          </a:p>
        </p:txBody>
      </p:sp>
      <p:sp>
        <p:nvSpPr>
          <p:cNvPr id="6" name="Text Placeholder 5"/>
          <p:cNvSpPr>
            <a:spLocks noGrp="1"/>
          </p:cNvSpPr>
          <p:nvPr>
            <p:ph type="body" sz="quarter" idx="11"/>
          </p:nvPr>
        </p:nvSpPr>
        <p:spPr>
          <a:xfrm>
            <a:off x="534988" y="2654300"/>
            <a:ext cx="5091455" cy="1104900"/>
          </a:xfrm>
          <a:prstGeom prst="rect">
            <a:avLst/>
          </a:prstGeom>
        </p:spPr>
        <p:txBody>
          <a:bodyPr/>
          <a:lstStyle>
            <a:lvl1pPr marL="0" indent="0">
              <a:buNone/>
              <a:defRPr lang="en-US" sz="3600" kern="1200" baseline="0" dirty="0">
                <a:solidFill>
                  <a:schemeClr val="bg2">
                    <a:lumMod val="50000"/>
                  </a:schemeClr>
                </a:solidFill>
                <a:latin typeface="+mj-lt"/>
                <a:ea typeface="+mj-ea"/>
                <a:cs typeface="+mj-cs"/>
              </a:defRPr>
            </a:lvl1pPr>
          </a:lstStyle>
          <a:p>
            <a:pPr lvl="0"/>
            <a:r>
              <a:rPr lang="en-US"/>
              <a:t>Edit Master text styles</a:t>
            </a:r>
          </a:p>
        </p:txBody>
      </p:sp>
      <p:sp>
        <p:nvSpPr>
          <p:cNvPr id="16" name="Content Placeholder 15"/>
          <p:cNvSpPr>
            <a:spLocks noGrp="1"/>
          </p:cNvSpPr>
          <p:nvPr>
            <p:ph sz="quarter" idx="13"/>
          </p:nvPr>
        </p:nvSpPr>
        <p:spPr>
          <a:xfrm>
            <a:off x="534988" y="4843463"/>
            <a:ext cx="2200275" cy="247521"/>
          </a:xfrm>
          <a:prstGeom prst="rect">
            <a:avLst/>
          </a:prstGeom>
        </p:spPr>
        <p:txBody>
          <a:bodyPr/>
          <a:lstStyle>
            <a:lvl1pPr marL="0" indent="0">
              <a:buNone/>
              <a:defRPr lang="en-US" sz="1200" kern="1200" dirty="0">
                <a:solidFill>
                  <a:schemeClr val="tx1">
                    <a:tint val="75000"/>
                  </a:schemeClr>
                </a:solidFill>
                <a:latin typeface="Calibri" panose="020F0502020204030204" pitchFamily="34" charset="0"/>
                <a:ea typeface="+mn-ea"/>
                <a:cs typeface="+mn-cs"/>
              </a:defRPr>
            </a:lvl1pPr>
          </a:lstStyle>
          <a:p>
            <a:pPr lvl="0"/>
            <a:r>
              <a:rPr lang="en-US"/>
              <a:t>Edit Master text styles</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4388" y="1081554"/>
            <a:ext cx="4191991" cy="1155741"/>
          </a:xfrm>
          <a:prstGeom prst="rect">
            <a:avLst/>
          </a:prstGeom>
        </p:spPr>
      </p:pic>
    </p:spTree>
    <p:extLst>
      <p:ext uri="{BB962C8B-B14F-4D97-AF65-F5344CB8AC3E}">
        <p14:creationId xmlns:p14="http://schemas.microsoft.com/office/powerpoint/2010/main" val="2666021479"/>
      </p:ext>
    </p:extLst>
  </p:cSld>
  <p:clrMapOvr>
    <a:masterClrMapping/>
  </p:clrMapOvr>
  <p:hf sldNum="0" hdr="0" ftr="0"/>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Gray_Title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E285B67-0F44-4C6D-A9DE-4434BEE3236B}"/>
              </a:ext>
            </a:extLst>
          </p:cNvPr>
          <p:cNvCxnSpPr/>
          <p:nvPr userDrawn="1"/>
        </p:nvCxnSpPr>
        <p:spPr>
          <a:xfrm>
            <a:off x="838200" y="3509963"/>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524000" y="1030287"/>
            <a:ext cx="9144000" cy="2387600"/>
          </a:xfrm>
          <a:prstGeom prst="rect">
            <a:avLst/>
          </a:prstGeom>
        </p:spPr>
        <p:txBody>
          <a:bodyPr anchor="b"/>
          <a:lstStyle>
            <a:lvl1pPr algn="ctr">
              <a:defRPr sz="6000" cap="none" baseline="0">
                <a:solidFill>
                  <a:srgbClr val="19458C"/>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11507788" y="6318250"/>
            <a:ext cx="407987"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846690058"/>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ray_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7E861C0-063A-4C0B-B5AD-59812281DAB4}"/>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838200" y="1362487"/>
            <a:ext cx="10515600" cy="3632640"/>
          </a:xfrm>
          <a:prstGeom prst="rect">
            <a:avLst/>
          </a:prstGeom>
        </p:spPr>
        <p:txBody>
          <a:bodyPr/>
          <a:lstStyle>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838200" y="13434"/>
            <a:ext cx="10515600" cy="788426"/>
          </a:xfrm>
          <a:prstGeom prst="rect">
            <a:avLst/>
          </a:prstGeom>
        </p:spPr>
        <p:txBody>
          <a:bodyPr anchor="b" anchorCtr="0"/>
          <a:lstStyle>
            <a:lvl1pPr>
              <a:defRPr sz="3600" cap="none" baseline="0">
                <a:solidFill>
                  <a:srgbClr val="19458C"/>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11507788" y="6318250"/>
            <a:ext cx="407987"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818326850"/>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ray_Two Column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404819A-58BF-43E4-A5F5-8448D62F021B}"/>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838200" y="1375459"/>
            <a:ext cx="5181600" cy="4351338"/>
          </a:xfrm>
          <a:prstGeom prst="rect">
            <a:avLst/>
          </a:prstGeom>
        </p:spPr>
        <p:txBody>
          <a:bodyPr/>
          <a:lstStyle>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375459"/>
            <a:ext cx="5181600" cy="4351338"/>
          </a:xfrm>
          <a:prstGeom prst="rect">
            <a:avLst/>
          </a:prstGeom>
        </p:spPr>
        <p:txBody>
          <a:bodyPr/>
          <a:lstStyle>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838200" y="13434"/>
            <a:ext cx="10515600" cy="788426"/>
          </a:xfrm>
          <a:prstGeom prst="rect">
            <a:avLst/>
          </a:prstGeom>
        </p:spPr>
        <p:txBody>
          <a:bodyPr anchor="b" anchorCtr="0"/>
          <a:lstStyle>
            <a:lvl1pPr>
              <a:defRPr sz="3600" cap="none" baseline="0">
                <a:solidFill>
                  <a:srgbClr val="19458C"/>
                </a:solidFill>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11507788" y="6318250"/>
            <a:ext cx="407987"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69536903"/>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ray_Comparison Conten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5712C799-6DFB-4B57-9D47-4625399858BE}"/>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839788" y="1395193"/>
            <a:ext cx="5157787" cy="823912"/>
          </a:xfrm>
          <a:prstGeom prst="rect">
            <a:avLst/>
          </a:prstGeom>
        </p:spPr>
        <p:txBody>
          <a:bodyPr anchor="b"/>
          <a:lstStyle>
            <a:lvl1pPr marL="342900" indent="-342900">
              <a:buFont typeface="Arial" panose="020B0604020202020204" pitchFamily="34" charset="0"/>
              <a:buChar char="•"/>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195752" y="2219105"/>
            <a:ext cx="4703347" cy="3684588"/>
          </a:xfrm>
          <a:prstGeom prst="rect">
            <a:avLst/>
          </a:prstGeom>
        </p:spPr>
        <p:txBody>
          <a:bodyPr/>
          <a:lstStyle>
            <a:lvl1pPr marL="0" indent="0">
              <a:buNone/>
              <a:defRPr sz="2400">
                <a:solidFill>
                  <a:schemeClr val="bg2">
                    <a:lumMod val="25000"/>
                  </a:schemeClr>
                </a:solidFill>
              </a:defRPr>
            </a:lvl1pPr>
            <a:lvl2pPr marL="457200" indent="0">
              <a:buNone/>
              <a:defRPr sz="1800">
                <a:solidFill>
                  <a:schemeClr val="bg2">
                    <a:lumMod val="50000"/>
                  </a:schemeClr>
                </a:solidFill>
              </a:defRPr>
            </a:lvl2pPr>
            <a:lvl3pPr marL="914400" indent="0">
              <a:buNone/>
              <a:defRPr sz="16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dirty="0"/>
              <a:t>Click to edit Master text styles</a:t>
            </a:r>
          </a:p>
        </p:txBody>
      </p:sp>
      <p:sp>
        <p:nvSpPr>
          <p:cNvPr id="13" name="Title 1"/>
          <p:cNvSpPr>
            <a:spLocks noGrp="1"/>
          </p:cNvSpPr>
          <p:nvPr>
            <p:ph type="title"/>
          </p:nvPr>
        </p:nvSpPr>
        <p:spPr>
          <a:xfrm>
            <a:off x="838200" y="13434"/>
            <a:ext cx="10515600" cy="788426"/>
          </a:xfrm>
          <a:prstGeom prst="rect">
            <a:avLst/>
          </a:prstGeom>
        </p:spPr>
        <p:txBody>
          <a:bodyPr anchor="b" anchorCtr="0"/>
          <a:lstStyle>
            <a:lvl1pPr>
              <a:defRPr sz="3600" cap="none" baseline="0">
                <a:solidFill>
                  <a:srgbClr val="19458C"/>
                </a:solidFill>
              </a:defRPr>
            </a:lvl1pPr>
          </a:lstStyle>
          <a:p>
            <a:r>
              <a:rPr lang="en-US" dirty="0"/>
              <a:t>Click to edit Master title style</a:t>
            </a:r>
          </a:p>
        </p:txBody>
      </p:sp>
      <p:sp>
        <p:nvSpPr>
          <p:cNvPr id="14" name="Text Placeholder 2"/>
          <p:cNvSpPr>
            <a:spLocks noGrp="1"/>
          </p:cNvSpPr>
          <p:nvPr>
            <p:ph type="body" idx="10"/>
          </p:nvPr>
        </p:nvSpPr>
        <p:spPr>
          <a:xfrm>
            <a:off x="6326188" y="1395193"/>
            <a:ext cx="5157787" cy="823912"/>
          </a:xfrm>
          <a:prstGeom prst="rect">
            <a:avLst/>
          </a:prstGeom>
        </p:spPr>
        <p:txBody>
          <a:bodyPr anchor="b"/>
          <a:lstStyle>
            <a:lvl1pPr marL="342900" indent="-342900">
              <a:buFont typeface="Arial" panose="020B0604020202020204" pitchFamily="34" charset="0"/>
              <a:buChar char="•"/>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Content Placeholder 3"/>
          <p:cNvSpPr>
            <a:spLocks noGrp="1"/>
          </p:cNvSpPr>
          <p:nvPr>
            <p:ph sz="half" idx="11"/>
          </p:nvPr>
        </p:nvSpPr>
        <p:spPr>
          <a:xfrm>
            <a:off x="6682152" y="2219105"/>
            <a:ext cx="4703347" cy="3684588"/>
          </a:xfrm>
          <a:prstGeom prst="rect">
            <a:avLst/>
          </a:prstGeom>
        </p:spPr>
        <p:txBody>
          <a:bodyPr/>
          <a:lstStyle>
            <a:lvl1pPr marL="0" indent="0">
              <a:buNone/>
              <a:defRPr sz="2400">
                <a:solidFill>
                  <a:schemeClr val="bg2">
                    <a:lumMod val="25000"/>
                  </a:schemeClr>
                </a:solidFill>
              </a:defRPr>
            </a:lvl1pPr>
            <a:lvl2pPr marL="457200" indent="0">
              <a:buNone/>
              <a:defRPr sz="1800">
                <a:solidFill>
                  <a:schemeClr val="bg2">
                    <a:lumMod val="50000"/>
                  </a:schemeClr>
                </a:solidFill>
              </a:defRPr>
            </a:lvl2pPr>
            <a:lvl3pPr marL="914400" indent="0">
              <a:buNone/>
              <a:defRPr sz="16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dirty="0"/>
              <a:t>Click to edit Master text styles</a:t>
            </a:r>
          </a:p>
        </p:txBody>
      </p:sp>
      <p:sp>
        <p:nvSpPr>
          <p:cNvPr id="9"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11507788" y="6318250"/>
            <a:ext cx="407987"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324298338"/>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ray_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6863BF3-A1AC-4FCA-BD44-59B0D46C333E}"/>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183188" y="1665287"/>
            <a:ext cx="6172200" cy="4628509"/>
          </a:xfrm>
          <a:prstGeom prst="rect">
            <a:avLst/>
          </a:prstGeom>
        </p:spPr>
        <p:txBody>
          <a:bodyPr/>
          <a:lstStyle>
            <a:lvl1pPr>
              <a:defRPr sz="3200"/>
            </a:lvl1pPr>
            <a:lvl2pPr>
              <a:defRPr sz="2800">
                <a:solidFill>
                  <a:schemeClr val="bg2">
                    <a:lumMod val="25000"/>
                  </a:schemeClr>
                </a:solidFill>
              </a:defRPr>
            </a:lvl2pPr>
            <a:lvl3pPr>
              <a:defRPr sz="2400">
                <a:solidFill>
                  <a:schemeClr val="bg2">
                    <a:lumMod val="25000"/>
                  </a:schemeClr>
                </a:solidFill>
              </a:defRPr>
            </a:lvl3pPr>
            <a:lvl4pPr>
              <a:defRPr sz="2000">
                <a:solidFill>
                  <a:schemeClr val="bg2">
                    <a:lumMod val="25000"/>
                  </a:schemeClr>
                </a:solidFill>
              </a:defRPr>
            </a:lvl4pPr>
            <a:lvl5pPr>
              <a:defRPr sz="2000">
                <a:solidFill>
                  <a:schemeClr val="bg2">
                    <a:lumMod val="25000"/>
                  </a:schemeClr>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1665287"/>
            <a:ext cx="3932237" cy="3811588"/>
          </a:xfrm>
          <a:prstGeom prst="rect">
            <a:avLst/>
          </a:prstGeom>
        </p:spPr>
        <p:txBody>
          <a:bodyPr/>
          <a:lstStyle>
            <a:lvl1pPr marL="0" indent="0">
              <a:buNone/>
              <a:defRPr sz="2800">
                <a:solidFill>
                  <a:schemeClr val="bg2">
                    <a:lumMod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1" name="Title 1"/>
          <p:cNvSpPr>
            <a:spLocks noGrp="1"/>
          </p:cNvSpPr>
          <p:nvPr>
            <p:ph type="title"/>
          </p:nvPr>
        </p:nvSpPr>
        <p:spPr>
          <a:xfrm>
            <a:off x="838200" y="13434"/>
            <a:ext cx="10515600" cy="788426"/>
          </a:xfrm>
          <a:prstGeom prst="rect">
            <a:avLst/>
          </a:prstGeom>
        </p:spPr>
        <p:txBody>
          <a:bodyPr anchor="b" anchorCtr="0"/>
          <a:lstStyle>
            <a:lvl1pPr>
              <a:defRPr sz="3600" cap="none" baseline="0">
                <a:solidFill>
                  <a:srgbClr val="19458C"/>
                </a:solidFill>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11507788" y="6318250"/>
            <a:ext cx="407987"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738424916"/>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2CC22B3E-32B1-4D4C-8745-86F98CF75253}" type="slidenum">
              <a:rPr lang="en-US" smtClean="0"/>
              <a:pPr>
                <a:defRPr/>
              </a:pPr>
              <a:t>‹#›</a:t>
            </a:fld>
            <a:endParaRPr lang="en-US" dirty="0"/>
          </a:p>
        </p:txBody>
      </p:sp>
    </p:spTree>
    <p:extLst>
      <p:ext uri="{BB962C8B-B14F-4D97-AF65-F5344CB8AC3E}">
        <p14:creationId xmlns:p14="http://schemas.microsoft.com/office/powerpoint/2010/main" val="3361905811"/>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Slide with Titl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p:nvPr>
        </p:nvSpPr>
        <p:spPr>
          <a:xfrm>
            <a:off x="838200" y="13434"/>
            <a:ext cx="10515600" cy="788426"/>
          </a:xfrm>
          <a:prstGeom prst="rect">
            <a:avLst/>
          </a:prstGeom>
        </p:spPr>
        <p:txBody>
          <a:bodyPr anchor="b" anchorCtr="0"/>
          <a:lstStyle>
            <a:lvl1pPr>
              <a:defRPr sz="3600" cap="none" baseline="0">
                <a:solidFill>
                  <a:schemeClr val="bg1"/>
                </a:solidFill>
              </a:defRPr>
            </a:lvl1pPr>
          </a:lstStyle>
          <a:p>
            <a:r>
              <a:rPr lang="en-US" dirty="0" smtClean="0"/>
              <a:t>Click to edit Master title style</a:t>
            </a:r>
            <a:endParaRPr lang="en-US" dirty="0"/>
          </a:p>
        </p:txBody>
      </p:sp>
      <p:sp>
        <p:nvSpPr>
          <p:cNvPr id="4" name="Slide Number Placeholder 2">
            <a:extLst>
              <a:ext uri="{FF2B5EF4-FFF2-40B4-BE49-F238E27FC236}">
                <a16:creationId xmlns:a16="http://schemas.microsoft.com/office/drawing/2014/main" id="{4A1DBF48-E245-4969-A3BE-2BBCD385A00E}"/>
              </a:ext>
            </a:extLst>
          </p:cNvPr>
          <p:cNvSpPr>
            <a:spLocks noGrp="1"/>
          </p:cNvSpPr>
          <p:nvPr>
            <p:ph type="sldNum" sz="quarter" idx="10"/>
          </p:nvPr>
        </p:nvSpPr>
        <p:spPr>
          <a:xfrm>
            <a:off x="11507788" y="6318250"/>
            <a:ext cx="407987" cy="365125"/>
          </a:xfrm>
          <a:prstGeom prst="rect">
            <a:avLst/>
          </a:prstGeom>
        </p:spPr>
        <p:txBody>
          <a:bodyPr/>
          <a:lstStyle>
            <a:lvl1pPr>
              <a:defRPr/>
            </a:lvl1pPr>
          </a:lstStyle>
          <a:p>
            <a:pPr>
              <a:defRPr/>
            </a:pPr>
            <a:fld id="{1975EF40-F218-4F17-B1D3-057CFB44FA00}" type="slidenum">
              <a:rPr lang="en-US"/>
              <a:pPr>
                <a:defRPr/>
              </a:pPr>
              <a:t>‹#›</a:t>
            </a:fld>
            <a:endParaRPr lang="en-US" dirty="0"/>
          </a:p>
        </p:txBody>
      </p:sp>
    </p:spTree>
    <p:extLst>
      <p:ext uri="{BB962C8B-B14F-4D97-AF65-F5344CB8AC3E}">
        <p14:creationId xmlns:p14="http://schemas.microsoft.com/office/powerpoint/2010/main" val="2945276390"/>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E285B67-0F44-4C6D-A9DE-4434BEE3236B}"/>
              </a:ext>
            </a:extLst>
          </p:cNvPr>
          <p:cNvCxnSpPr/>
          <p:nvPr userDrawn="1"/>
        </p:nvCxnSpPr>
        <p:spPr>
          <a:xfrm>
            <a:off x="838200" y="3509963"/>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524000" y="1030287"/>
            <a:ext cx="9144000" cy="2387600"/>
          </a:xfrm>
          <a:prstGeom prst="rect">
            <a:avLst/>
          </a:prstGeom>
        </p:spPr>
        <p:txBody>
          <a:bodyPr anchor="b"/>
          <a:lstStyle>
            <a:lvl1pPr algn="ctr">
              <a:defRPr sz="6000" cap="none" baseline="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2CC22B3E-32B1-4D4C-8745-86F98CF75253}" type="slidenum">
              <a:rPr lang="en-US" smtClean="0"/>
              <a:pPr>
                <a:defRPr/>
              </a:pPr>
              <a:t>‹#›</a:t>
            </a:fld>
            <a:endParaRPr lang="en-US" dirty="0"/>
          </a:p>
        </p:txBody>
      </p:sp>
    </p:spTree>
    <p:extLst>
      <p:ext uri="{BB962C8B-B14F-4D97-AF65-F5344CB8AC3E}">
        <p14:creationId xmlns:p14="http://schemas.microsoft.com/office/powerpoint/2010/main" val="3867190723"/>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7E861C0-063A-4C0B-B5AD-59812281DAB4}"/>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838200" y="1362487"/>
            <a:ext cx="10515600" cy="363264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838200" y="13434"/>
            <a:ext cx="10515600" cy="788426"/>
          </a:xfrm>
          <a:prstGeom prst="rect">
            <a:avLst/>
          </a:prstGeom>
        </p:spPr>
        <p:txBody>
          <a:bodyPr anchor="b" anchorCtr="0"/>
          <a:lstStyle>
            <a:lvl1pPr>
              <a:defRPr sz="3600" cap="none" baseline="0">
                <a:solidFill>
                  <a:schemeClr val="bg1"/>
                </a:solidFill>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2CC22B3E-32B1-4D4C-8745-86F98CF75253}" type="slidenum">
              <a:rPr lang="en-US" smtClean="0"/>
              <a:pPr>
                <a:defRPr/>
              </a:pPr>
              <a:t>‹#›</a:t>
            </a:fld>
            <a:endParaRPr lang="en-US" dirty="0"/>
          </a:p>
        </p:txBody>
      </p:sp>
    </p:spTree>
    <p:extLst>
      <p:ext uri="{BB962C8B-B14F-4D97-AF65-F5344CB8AC3E}">
        <p14:creationId xmlns:p14="http://schemas.microsoft.com/office/powerpoint/2010/main" val="18300837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404819A-58BF-43E4-A5F5-8448D62F021B}"/>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838200" y="1375459"/>
            <a:ext cx="5181600" cy="43513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375459"/>
            <a:ext cx="5181600" cy="43513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838200" y="13434"/>
            <a:ext cx="10515600" cy="788426"/>
          </a:xfrm>
          <a:prstGeom prst="rect">
            <a:avLst/>
          </a:prstGeom>
        </p:spPr>
        <p:txBody>
          <a:bodyPr anchor="b" anchorCtr="0"/>
          <a:lstStyle>
            <a:lvl1pPr>
              <a:defRPr sz="3600" cap="none" baseline="0">
                <a:solidFill>
                  <a:schemeClr val="bg1"/>
                </a:solidFill>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2CC22B3E-32B1-4D4C-8745-86F98CF75253}" type="slidenum">
              <a:rPr lang="en-US" smtClean="0"/>
              <a:pPr>
                <a:defRPr/>
              </a:pPr>
              <a:t>‹#›</a:t>
            </a:fld>
            <a:endParaRPr lang="en-US" dirty="0"/>
          </a:p>
        </p:txBody>
      </p:sp>
    </p:spTree>
    <p:extLst>
      <p:ext uri="{BB962C8B-B14F-4D97-AF65-F5344CB8AC3E}">
        <p14:creationId xmlns:p14="http://schemas.microsoft.com/office/powerpoint/2010/main" val="290979838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Opt2: Donor Services">
    <p:spTree>
      <p:nvGrpSpPr>
        <p:cNvPr id="1" name=""/>
        <p:cNvGrpSpPr/>
        <p:nvPr/>
      </p:nvGrpSpPr>
      <p:grpSpPr>
        <a:xfrm>
          <a:off x="0" y="0"/>
          <a:ext cx="0" cy="0"/>
          <a:chOff x="0" y="0"/>
          <a:chExt cx="0" cy="0"/>
        </a:xfrm>
      </p:grpSpPr>
      <p:sp>
        <p:nvSpPr>
          <p:cNvPr id="6" name="Text Placeholder 7"/>
          <p:cNvSpPr>
            <a:spLocks noGrp="1"/>
          </p:cNvSpPr>
          <p:nvPr>
            <p:ph type="body" sz="quarter" idx="12"/>
          </p:nvPr>
        </p:nvSpPr>
        <p:spPr>
          <a:xfrm>
            <a:off x="534988" y="3913742"/>
            <a:ext cx="4860796" cy="714375"/>
          </a:xfrm>
          <a:prstGeom prst="rect">
            <a:avLst/>
          </a:prstGeom>
        </p:spPr>
        <p:txBody>
          <a:bodyPr/>
          <a:lstStyle>
            <a:lvl1pPr marL="0" indent="0" algn="l" defTabSz="914400" rtl="0" eaLnBrk="1" fontAlgn="auto" latinLnBrk="0" hangingPunct="1">
              <a:lnSpc>
                <a:spcPct val="90000"/>
              </a:lnSpc>
              <a:spcBef>
                <a:spcPct val="0"/>
              </a:spcBef>
              <a:spcAft>
                <a:spcPts val="0"/>
              </a:spcAft>
              <a:buNone/>
              <a:defRPr lang="en-US" sz="2000" kern="1200" dirty="0">
                <a:solidFill>
                  <a:schemeClr val="bg2">
                    <a:lumMod val="50000"/>
                  </a:schemeClr>
                </a:solidFill>
                <a:latin typeface="+mj-lt"/>
                <a:ea typeface="+mj-ea"/>
                <a:cs typeface="+mj-cs"/>
              </a:defRPr>
            </a:lvl1pPr>
          </a:lstStyle>
          <a:p>
            <a:pPr lvl="0"/>
            <a:r>
              <a:rPr lang="en-US"/>
              <a:t>Edit Master text styles</a:t>
            </a:r>
          </a:p>
          <a:p>
            <a:pPr lvl="1"/>
            <a:r>
              <a:rPr lang="en-US"/>
              <a:t>Second level</a:t>
            </a:r>
          </a:p>
        </p:txBody>
      </p:sp>
      <p:sp>
        <p:nvSpPr>
          <p:cNvPr id="7" name="Text Placeholder 5"/>
          <p:cNvSpPr>
            <a:spLocks noGrp="1"/>
          </p:cNvSpPr>
          <p:nvPr>
            <p:ph type="body" sz="quarter" idx="11"/>
          </p:nvPr>
        </p:nvSpPr>
        <p:spPr>
          <a:xfrm>
            <a:off x="534988" y="2654300"/>
            <a:ext cx="5091455" cy="1104900"/>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lang="en-US" sz="3600" kern="1200" dirty="0">
                <a:solidFill>
                  <a:schemeClr val="bg2">
                    <a:lumMod val="50000"/>
                  </a:schemeClr>
                </a:solidFill>
                <a:latin typeface="+mj-lt"/>
                <a:ea typeface="+mj-ea"/>
                <a:cs typeface="+mj-cs"/>
              </a:defRPr>
            </a:lvl1pPr>
          </a:lstStyle>
          <a:p>
            <a:pPr lvl="0"/>
            <a:r>
              <a:rPr lang="en-US"/>
              <a:t>Edit Master text styles</a:t>
            </a:r>
          </a:p>
        </p:txBody>
      </p:sp>
      <p:sp>
        <p:nvSpPr>
          <p:cNvPr id="10" name="Content Placeholder 15"/>
          <p:cNvSpPr>
            <a:spLocks noGrp="1"/>
          </p:cNvSpPr>
          <p:nvPr>
            <p:ph sz="quarter" idx="13"/>
          </p:nvPr>
        </p:nvSpPr>
        <p:spPr>
          <a:xfrm>
            <a:off x="534988" y="4843463"/>
            <a:ext cx="2200275" cy="247521"/>
          </a:xfrm>
          <a:prstGeom prst="rect">
            <a:avLst/>
          </a:prstGeom>
        </p:spPr>
        <p:txBody>
          <a:bodyPr/>
          <a:lstStyle>
            <a:lvl1pPr marL="0" indent="0">
              <a:buNone/>
              <a:defRPr lang="en-US" sz="1200" kern="1200" dirty="0">
                <a:solidFill>
                  <a:schemeClr val="tx1">
                    <a:tint val="75000"/>
                  </a:schemeClr>
                </a:solidFill>
                <a:latin typeface="Calibri" panose="020F0502020204030204" pitchFamily="34" charset="0"/>
                <a:ea typeface="+mn-ea"/>
                <a:cs typeface="+mn-cs"/>
              </a:defRPr>
            </a:lvl1pPr>
          </a:lstStyle>
          <a:p>
            <a:pPr lvl="0"/>
            <a:r>
              <a:rPr lang="en-US"/>
              <a:t>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4388" y="711368"/>
            <a:ext cx="4203867" cy="1501558"/>
          </a:xfrm>
          <a:prstGeom prst="rect">
            <a:avLst/>
          </a:prstGeom>
        </p:spPr>
      </p:pic>
    </p:spTree>
    <p:extLst>
      <p:ext uri="{BB962C8B-B14F-4D97-AF65-F5344CB8AC3E}">
        <p14:creationId xmlns:p14="http://schemas.microsoft.com/office/powerpoint/2010/main" val="15567800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mparison Conten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5712C799-6DFB-4B57-9D47-4625399858BE}"/>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839788" y="1395193"/>
            <a:ext cx="5157787" cy="823912"/>
          </a:xfrm>
          <a:prstGeom prst="rect">
            <a:avLst/>
          </a:prstGeom>
        </p:spPr>
        <p:txBody>
          <a:bodyPr anchor="b"/>
          <a:lstStyle>
            <a:lvl1pPr marL="342900" indent="-342900">
              <a:buFont typeface="Arial" panose="020B0604020202020204" pitchFamily="34" charset="0"/>
              <a:buChar char="•"/>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195752" y="2219105"/>
            <a:ext cx="4703347" cy="3684588"/>
          </a:xfrm>
          <a:prstGeom prst="rect">
            <a:avLst/>
          </a:prstGeom>
        </p:spPr>
        <p:txBody>
          <a:bodyPr/>
          <a:lstStyle>
            <a:lvl1pPr marL="0" indent="0">
              <a:buNone/>
              <a:defRPr sz="2400">
                <a:solidFill>
                  <a:schemeClr val="bg1"/>
                </a:solidFill>
              </a:defRPr>
            </a:lvl1pPr>
            <a:lvl2pPr marL="457200" indent="0">
              <a:buNone/>
              <a:defRPr sz="1800">
                <a:solidFill>
                  <a:schemeClr val="bg2">
                    <a:lumMod val="50000"/>
                  </a:schemeClr>
                </a:solidFill>
              </a:defRPr>
            </a:lvl2pPr>
            <a:lvl3pPr marL="914400" indent="0">
              <a:buNone/>
              <a:defRPr sz="16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dirty="0"/>
              <a:t>Click to edit Master text styles</a:t>
            </a:r>
          </a:p>
        </p:txBody>
      </p:sp>
      <p:sp>
        <p:nvSpPr>
          <p:cNvPr id="13" name="Title 1"/>
          <p:cNvSpPr>
            <a:spLocks noGrp="1"/>
          </p:cNvSpPr>
          <p:nvPr>
            <p:ph type="title"/>
          </p:nvPr>
        </p:nvSpPr>
        <p:spPr>
          <a:xfrm>
            <a:off x="838200" y="13434"/>
            <a:ext cx="10515600" cy="788426"/>
          </a:xfrm>
          <a:prstGeom prst="rect">
            <a:avLst/>
          </a:prstGeom>
        </p:spPr>
        <p:txBody>
          <a:bodyPr anchor="b" anchorCtr="0"/>
          <a:lstStyle>
            <a:lvl1pPr>
              <a:defRPr sz="3600" cap="none" baseline="0">
                <a:solidFill>
                  <a:schemeClr val="bg1"/>
                </a:solidFill>
              </a:defRPr>
            </a:lvl1pPr>
          </a:lstStyle>
          <a:p>
            <a:r>
              <a:rPr lang="en-US" dirty="0"/>
              <a:t>Click to edit Master title style</a:t>
            </a:r>
          </a:p>
        </p:txBody>
      </p:sp>
      <p:sp>
        <p:nvSpPr>
          <p:cNvPr id="14" name="Text Placeholder 2"/>
          <p:cNvSpPr>
            <a:spLocks noGrp="1"/>
          </p:cNvSpPr>
          <p:nvPr>
            <p:ph type="body" idx="10"/>
          </p:nvPr>
        </p:nvSpPr>
        <p:spPr>
          <a:xfrm>
            <a:off x="6326188" y="1395193"/>
            <a:ext cx="5157787" cy="823912"/>
          </a:xfrm>
          <a:prstGeom prst="rect">
            <a:avLst/>
          </a:prstGeom>
        </p:spPr>
        <p:txBody>
          <a:bodyPr anchor="b"/>
          <a:lstStyle>
            <a:lvl1pPr marL="342900" indent="-342900">
              <a:buFont typeface="Arial" panose="020B0604020202020204" pitchFamily="34" charset="0"/>
              <a:buChar char="•"/>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Content Placeholder 3"/>
          <p:cNvSpPr>
            <a:spLocks noGrp="1"/>
          </p:cNvSpPr>
          <p:nvPr>
            <p:ph sz="half" idx="11"/>
          </p:nvPr>
        </p:nvSpPr>
        <p:spPr>
          <a:xfrm>
            <a:off x="6682152" y="2219105"/>
            <a:ext cx="4703347" cy="3684588"/>
          </a:xfrm>
          <a:prstGeom prst="rect">
            <a:avLst/>
          </a:prstGeom>
        </p:spPr>
        <p:txBody>
          <a:bodyPr/>
          <a:lstStyle>
            <a:lvl1pPr marL="0" indent="0">
              <a:buNone/>
              <a:defRPr sz="2400">
                <a:solidFill>
                  <a:schemeClr val="bg1"/>
                </a:solidFill>
              </a:defRPr>
            </a:lvl1pPr>
            <a:lvl2pPr marL="457200" indent="0">
              <a:buNone/>
              <a:defRPr sz="1800">
                <a:solidFill>
                  <a:schemeClr val="bg2">
                    <a:lumMod val="50000"/>
                  </a:schemeClr>
                </a:solidFill>
              </a:defRPr>
            </a:lvl2pPr>
            <a:lvl3pPr marL="914400" indent="0">
              <a:buNone/>
              <a:defRPr sz="16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dirty="0"/>
              <a:t>Click to edit Master text styles</a:t>
            </a:r>
          </a:p>
        </p:txBody>
      </p:sp>
      <p:sp>
        <p:nvSpPr>
          <p:cNvPr id="9"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11507788" y="6318250"/>
            <a:ext cx="407987"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3341011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6863BF3-A1AC-4FCA-BD44-59B0D46C333E}"/>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183188" y="1665287"/>
            <a:ext cx="6172200" cy="4628509"/>
          </a:xfrm>
          <a:prstGeom prst="rect">
            <a:avLst/>
          </a:prstGeo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1665287"/>
            <a:ext cx="3932237" cy="3811588"/>
          </a:xfrm>
          <a:prstGeom prst="rect">
            <a:avLst/>
          </a:prstGeom>
        </p:spPr>
        <p:txBody>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1" name="Title 1"/>
          <p:cNvSpPr>
            <a:spLocks noGrp="1"/>
          </p:cNvSpPr>
          <p:nvPr>
            <p:ph type="title"/>
          </p:nvPr>
        </p:nvSpPr>
        <p:spPr>
          <a:xfrm>
            <a:off x="838200" y="13434"/>
            <a:ext cx="10515600" cy="788426"/>
          </a:xfrm>
          <a:prstGeom prst="rect">
            <a:avLst/>
          </a:prstGeom>
        </p:spPr>
        <p:txBody>
          <a:bodyPr anchor="b" anchorCtr="0"/>
          <a:lstStyle>
            <a:lvl1pPr>
              <a:defRPr sz="3600" cap="none" baseline="0">
                <a:solidFill>
                  <a:schemeClr val="bg1"/>
                </a:solidFill>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2CC22B3E-32B1-4D4C-8745-86F98CF75253}" type="slidenum">
              <a:rPr lang="en-US" smtClean="0"/>
              <a:pPr>
                <a:defRPr/>
              </a:pPr>
              <a:t>‹#›</a:t>
            </a:fld>
            <a:endParaRPr lang="en-US" dirty="0"/>
          </a:p>
        </p:txBody>
      </p:sp>
    </p:spTree>
    <p:extLst>
      <p:ext uri="{BB962C8B-B14F-4D97-AF65-F5344CB8AC3E}">
        <p14:creationId xmlns:p14="http://schemas.microsoft.com/office/powerpoint/2010/main" val="3911467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solidFill>
                  <a:srgbClr val="00B3E3"/>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632734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00B3E3"/>
                </a:solidFill>
              </a:defRPr>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buClr>
                <a:srgbClr val="FF9E16"/>
              </a:buClr>
              <a:defRPr>
                <a:solidFill>
                  <a:srgbClr val="00B3E3"/>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710285164"/>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solidFill>
                  <a:srgbClr val="00B3E3"/>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4160296364"/>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61150"/>
          </a:xfrm>
          <a:prstGeom prst="rect">
            <a:avLst/>
          </a:prstGeom>
        </p:spPr>
        <p:txBody>
          <a:bodyPr/>
          <a:lstStyle>
            <a:lvl1pPr>
              <a:defRPr sz="3600">
                <a:solidFill>
                  <a:srgbClr val="00B3E3"/>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buClr>
                <a:srgbClr val="FF9E16"/>
              </a:buClr>
              <a:defRPr>
                <a:solidFill>
                  <a:srgbClr val="00B3E3"/>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buClr>
                <a:srgbClr val="FF9E16"/>
              </a:buClr>
              <a:defRPr>
                <a:solidFill>
                  <a:srgbClr val="00B3E3"/>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7344911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00B3E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00B3E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838200" y="365126"/>
            <a:ext cx="10515600" cy="561150"/>
          </a:xfrm>
          <a:prstGeom prst="rect">
            <a:avLst/>
          </a:prstGeom>
        </p:spPr>
        <p:txBody>
          <a:bodyPr/>
          <a:lstStyle>
            <a:lvl1pPr>
              <a:defRPr sz="3600">
                <a:solidFill>
                  <a:srgbClr val="00B3E3"/>
                </a:solidFill>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FEB1733B-BA73-4BE8-933F-D4F79362A9F0}"/>
              </a:ext>
            </a:extLst>
          </p:cNvPr>
          <p:cNvSpPr>
            <a:spLocks noGrp="1"/>
          </p:cNvSpPr>
          <p:nvPr>
            <p:ph type="sldNum" sz="quarter" idx="10"/>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7143676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838200" y="365126"/>
            <a:ext cx="10515600" cy="561150"/>
          </a:xfrm>
          <a:prstGeom prst="rect">
            <a:avLst/>
          </a:prstGeom>
        </p:spPr>
        <p:txBody>
          <a:bodyPr/>
          <a:lstStyle>
            <a:lvl1pPr>
              <a:defRPr sz="3600">
                <a:solidFill>
                  <a:srgbClr val="00B3E3"/>
                </a:solidFill>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6085069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00B3E3"/>
                </a:solidFill>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buClr>
                <a:srgbClr val="FF9E16"/>
              </a:buClr>
              <a:defRPr sz="3200">
                <a:solidFill>
                  <a:srgbClr val="00B3E3"/>
                </a:solidFill>
              </a:defRPr>
            </a:lvl1pPr>
            <a:lvl2pPr>
              <a:buClr>
                <a:srgbClr val="FF9E16"/>
              </a:buClr>
              <a:defRPr sz="2800">
                <a:solidFill>
                  <a:schemeClr val="bg2">
                    <a:lumMod val="25000"/>
                  </a:schemeClr>
                </a:solidFill>
              </a:defRPr>
            </a:lvl2pPr>
            <a:lvl3pPr>
              <a:buClr>
                <a:srgbClr val="FF9E16"/>
              </a:buClr>
              <a:defRPr sz="2400">
                <a:solidFill>
                  <a:schemeClr val="bg2">
                    <a:lumMod val="25000"/>
                  </a:schemeClr>
                </a:solidFill>
              </a:defRPr>
            </a:lvl3pPr>
            <a:lvl4pPr>
              <a:buClr>
                <a:srgbClr val="FF9E16"/>
              </a:buClr>
              <a:defRPr sz="2000">
                <a:solidFill>
                  <a:schemeClr val="bg2">
                    <a:lumMod val="25000"/>
                  </a:schemeClr>
                </a:solidFill>
              </a:defRPr>
            </a:lvl4pPr>
            <a:lvl5pPr>
              <a:buClr>
                <a:srgbClr val="FF9E16"/>
              </a:buClr>
              <a:defRPr sz="2000">
                <a:solidFill>
                  <a:schemeClr val="bg2">
                    <a:lumMod val="25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bg2">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Slide Number Placeholder 5">
            <a:extLst>
              <a:ext uri="{FF2B5EF4-FFF2-40B4-BE49-F238E27FC236}">
                <a16:creationId xmlns:a16="http://schemas.microsoft.com/office/drawing/2014/main" id="{FEB1733B-BA73-4BE8-933F-D4F79362A9F0}"/>
              </a:ext>
            </a:extLst>
          </p:cNvPr>
          <p:cNvSpPr txBox="1">
            <a:spLocks/>
          </p:cNvSpPr>
          <p:nvPr userDrawn="1"/>
        </p:nvSpPr>
        <p:spPr>
          <a:xfrm>
            <a:off x="9496540" y="6318250"/>
            <a:ext cx="2419235"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2CC22B3E-32B1-4D4C-8745-86F98CF75253}" type="slidenum">
              <a:rPr lang="en-US" smtClean="0"/>
              <a:pPr>
                <a:defRPr/>
              </a:pPr>
              <a:t>‹#›</a:t>
            </a:fld>
            <a:endParaRPr lang="en-US" dirty="0"/>
          </a:p>
        </p:txBody>
      </p:sp>
    </p:spTree>
    <p:extLst>
      <p:ext uri="{BB962C8B-B14F-4D97-AF65-F5344CB8AC3E}">
        <p14:creationId xmlns:p14="http://schemas.microsoft.com/office/powerpoint/2010/main" val="35262013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00B3E3"/>
                </a:solidFill>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bg2">
                    <a:lumMod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739102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Opt2: Ortho">
    <p:spTree>
      <p:nvGrpSpPr>
        <p:cNvPr id="1" name=""/>
        <p:cNvGrpSpPr/>
        <p:nvPr/>
      </p:nvGrpSpPr>
      <p:grpSpPr>
        <a:xfrm>
          <a:off x="0" y="0"/>
          <a:ext cx="0" cy="0"/>
          <a:chOff x="0" y="0"/>
          <a:chExt cx="0" cy="0"/>
        </a:xfrm>
      </p:grpSpPr>
      <p:sp>
        <p:nvSpPr>
          <p:cNvPr id="6" name="Text Placeholder 7"/>
          <p:cNvSpPr>
            <a:spLocks noGrp="1"/>
          </p:cNvSpPr>
          <p:nvPr>
            <p:ph type="body" sz="quarter" idx="12"/>
          </p:nvPr>
        </p:nvSpPr>
        <p:spPr>
          <a:xfrm>
            <a:off x="534988" y="3913742"/>
            <a:ext cx="4860796" cy="714375"/>
          </a:xfrm>
          <a:prstGeom prst="rect">
            <a:avLst/>
          </a:prstGeom>
        </p:spPr>
        <p:txBody>
          <a:bodyPr/>
          <a:lstStyle>
            <a:lvl1pPr marL="0" indent="0" algn="l" defTabSz="914400" rtl="0" eaLnBrk="1" fontAlgn="auto" latinLnBrk="0" hangingPunct="1">
              <a:lnSpc>
                <a:spcPct val="90000"/>
              </a:lnSpc>
              <a:spcBef>
                <a:spcPct val="0"/>
              </a:spcBef>
              <a:spcAft>
                <a:spcPts val="0"/>
              </a:spcAft>
              <a:buNone/>
              <a:defRPr lang="en-US" sz="2000" kern="1200" dirty="0">
                <a:solidFill>
                  <a:schemeClr val="bg2">
                    <a:lumMod val="50000"/>
                  </a:schemeClr>
                </a:solidFill>
                <a:latin typeface="+mj-lt"/>
                <a:ea typeface="+mj-ea"/>
                <a:cs typeface="+mj-cs"/>
              </a:defRPr>
            </a:lvl1pPr>
          </a:lstStyle>
          <a:p>
            <a:pPr lvl="0"/>
            <a:r>
              <a:rPr lang="en-US"/>
              <a:t>Edit Master text styles</a:t>
            </a:r>
          </a:p>
          <a:p>
            <a:pPr lvl="1"/>
            <a:r>
              <a:rPr lang="en-US"/>
              <a:t>Second level</a:t>
            </a:r>
          </a:p>
        </p:txBody>
      </p:sp>
      <p:sp>
        <p:nvSpPr>
          <p:cNvPr id="7" name="Text Placeholder 5"/>
          <p:cNvSpPr>
            <a:spLocks noGrp="1"/>
          </p:cNvSpPr>
          <p:nvPr>
            <p:ph type="body" sz="quarter" idx="11"/>
          </p:nvPr>
        </p:nvSpPr>
        <p:spPr>
          <a:xfrm>
            <a:off x="534988" y="2654300"/>
            <a:ext cx="5091455" cy="1104900"/>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lang="en-US" sz="3600" kern="1200" dirty="0">
                <a:solidFill>
                  <a:schemeClr val="bg2">
                    <a:lumMod val="50000"/>
                  </a:schemeClr>
                </a:solidFill>
                <a:latin typeface="+mj-lt"/>
                <a:ea typeface="+mj-ea"/>
                <a:cs typeface="+mj-cs"/>
              </a:defRPr>
            </a:lvl1pPr>
          </a:lstStyle>
          <a:p>
            <a:pPr lvl="0"/>
            <a:r>
              <a:rPr lang="en-US"/>
              <a:t>Edit Master text styles</a:t>
            </a:r>
          </a:p>
        </p:txBody>
      </p:sp>
      <p:sp>
        <p:nvSpPr>
          <p:cNvPr id="10" name="Content Placeholder 15"/>
          <p:cNvSpPr>
            <a:spLocks noGrp="1"/>
          </p:cNvSpPr>
          <p:nvPr>
            <p:ph sz="quarter" idx="13"/>
          </p:nvPr>
        </p:nvSpPr>
        <p:spPr>
          <a:xfrm>
            <a:off x="534988" y="4843463"/>
            <a:ext cx="2200275" cy="247521"/>
          </a:xfrm>
          <a:prstGeom prst="rect">
            <a:avLst/>
          </a:prstGeom>
        </p:spPr>
        <p:txBody>
          <a:bodyPr/>
          <a:lstStyle>
            <a:lvl1pPr marL="0" indent="0">
              <a:buNone/>
              <a:defRPr lang="en-US" sz="1200" kern="1200" dirty="0">
                <a:solidFill>
                  <a:schemeClr val="tx1">
                    <a:tint val="75000"/>
                  </a:schemeClr>
                </a:solidFill>
                <a:latin typeface="Calibri" panose="020F0502020204030204" pitchFamily="34" charset="0"/>
                <a:ea typeface="+mn-ea"/>
                <a:cs typeface="+mn-cs"/>
              </a:defRPr>
            </a:lvl1pPr>
          </a:lstStyle>
          <a:p>
            <a:pPr lvl="0"/>
            <a:r>
              <a:rPr lang="en-US"/>
              <a:t>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4388" y="711368"/>
            <a:ext cx="4203867" cy="1570525"/>
          </a:xfrm>
          <a:prstGeom prst="rect">
            <a:avLst/>
          </a:prstGeom>
        </p:spPr>
      </p:pic>
    </p:spTree>
    <p:extLst>
      <p:ext uri="{BB962C8B-B14F-4D97-AF65-F5344CB8AC3E}">
        <p14:creationId xmlns:p14="http://schemas.microsoft.com/office/powerpoint/2010/main" val="19623706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solidFill>
                  <a:srgbClr val="FB2280"/>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0940934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FB2280"/>
                </a:solidFill>
              </a:defRPr>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buClr>
                <a:srgbClr val="FF9E16"/>
              </a:buClr>
              <a:defRPr>
                <a:solidFill>
                  <a:srgbClr val="FB2280"/>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FEB1733B-BA73-4BE8-933F-D4F79362A9F0}"/>
              </a:ext>
            </a:extLst>
          </p:cNvPr>
          <p:cNvSpPr txBox="1">
            <a:spLocks/>
          </p:cNvSpPr>
          <p:nvPr userDrawn="1"/>
        </p:nvSpPr>
        <p:spPr>
          <a:xfrm>
            <a:off x="9496540" y="6318250"/>
            <a:ext cx="2419235"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2CC22B3E-32B1-4D4C-8745-86F98CF75253}" type="slidenum">
              <a:rPr lang="en-US" smtClean="0"/>
              <a:pPr>
                <a:defRPr/>
              </a:pPr>
              <a:t>‹#›</a:t>
            </a:fld>
            <a:endParaRPr lang="en-US" dirty="0"/>
          </a:p>
        </p:txBody>
      </p:sp>
    </p:spTree>
    <p:extLst>
      <p:ext uri="{BB962C8B-B14F-4D97-AF65-F5344CB8AC3E}">
        <p14:creationId xmlns:p14="http://schemas.microsoft.com/office/powerpoint/2010/main" val="7492401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solidFill>
                  <a:srgbClr val="FB2280"/>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7"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5690050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FB2280"/>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buClr>
                <a:srgbClr val="FF9E16"/>
              </a:buClr>
              <a:defRPr>
                <a:solidFill>
                  <a:srgbClr val="FB2280"/>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buClr>
                <a:srgbClr val="FF9E16"/>
              </a:buClr>
              <a:defRPr>
                <a:solidFill>
                  <a:srgbClr val="FB2280"/>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2203383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lvl1pPr>
              <a:defRPr sz="3600">
                <a:solidFill>
                  <a:srgbClr val="FB2280"/>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FB228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a:buClr>
                <a:srgbClr val="FF9E16"/>
              </a:buClr>
              <a:defRPr>
                <a:solidFill>
                  <a:schemeClr val="bg2">
                    <a:lumMod val="50000"/>
                  </a:schemeClr>
                </a:solidFill>
              </a:defRPr>
            </a:lvl1pPr>
            <a:lvl2pPr>
              <a:buClr>
                <a:srgbClr val="FF9E16"/>
              </a:buClr>
              <a:defRPr>
                <a:solidFill>
                  <a:schemeClr val="bg2">
                    <a:lumMod val="50000"/>
                  </a:schemeClr>
                </a:solidFill>
              </a:defRPr>
            </a:lvl2pPr>
            <a:lvl3pPr>
              <a:buClr>
                <a:srgbClr val="FF9E16"/>
              </a:buClr>
              <a:defRPr>
                <a:solidFill>
                  <a:schemeClr val="bg2">
                    <a:lumMod val="50000"/>
                  </a:schemeClr>
                </a:solidFill>
              </a:defRPr>
            </a:lvl3pPr>
            <a:lvl4pPr>
              <a:buClr>
                <a:srgbClr val="FF9E16"/>
              </a:buClr>
              <a:defRPr>
                <a:solidFill>
                  <a:schemeClr val="bg2">
                    <a:lumMod val="50000"/>
                  </a:schemeClr>
                </a:solidFill>
              </a:defRPr>
            </a:lvl4pPr>
            <a:lvl5pPr>
              <a:buClr>
                <a:srgbClr val="FF9E16"/>
              </a:buClr>
              <a:defRPr>
                <a:solidFill>
                  <a:schemeClr val="bg2">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FB228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buClr>
                <a:srgbClr val="FF9E16"/>
              </a:buClr>
              <a:defRPr>
                <a:solidFill>
                  <a:schemeClr val="bg2">
                    <a:lumMod val="50000"/>
                  </a:schemeClr>
                </a:solidFill>
              </a:defRPr>
            </a:lvl1pPr>
            <a:lvl2pPr>
              <a:buClr>
                <a:srgbClr val="FF9E16"/>
              </a:buClr>
              <a:defRPr>
                <a:solidFill>
                  <a:schemeClr val="bg2">
                    <a:lumMod val="50000"/>
                  </a:schemeClr>
                </a:solidFill>
              </a:defRPr>
            </a:lvl2pPr>
            <a:lvl3pPr>
              <a:buClr>
                <a:srgbClr val="FF9E16"/>
              </a:buClr>
              <a:defRPr>
                <a:solidFill>
                  <a:schemeClr val="bg2">
                    <a:lumMod val="50000"/>
                  </a:schemeClr>
                </a:solidFill>
              </a:defRPr>
            </a:lvl3pPr>
            <a:lvl4pPr>
              <a:buClr>
                <a:srgbClr val="FF9E16"/>
              </a:buClr>
              <a:defRPr>
                <a:solidFill>
                  <a:schemeClr val="bg2">
                    <a:lumMod val="50000"/>
                  </a:schemeClr>
                </a:solidFill>
              </a:defRPr>
            </a:lvl4pPr>
            <a:lvl5pPr>
              <a:buClr>
                <a:srgbClr val="FF9E16"/>
              </a:buClr>
              <a:defRPr>
                <a:solidFill>
                  <a:schemeClr val="bg2">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FEB1733B-BA73-4BE8-933F-D4F79362A9F0}"/>
              </a:ext>
            </a:extLst>
          </p:cNvPr>
          <p:cNvSpPr>
            <a:spLocks noGrp="1"/>
          </p:cNvSpPr>
          <p:nvPr>
            <p:ph type="sldNum" sz="quarter" idx="10"/>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3772004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FB2280"/>
                </a:solidFill>
              </a:defRPr>
            </a:lvl1pPr>
          </a:lstStyle>
          <a:p>
            <a:r>
              <a:rPr lang="en-US" dirty="0"/>
              <a:t>Click to edit Master title style</a:t>
            </a:r>
          </a:p>
        </p:txBody>
      </p:sp>
      <p:sp>
        <p:nvSpPr>
          <p:cNvPr id="3"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1804528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8807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FB2280"/>
                </a:solidFill>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buClr>
                <a:srgbClr val="FF9E16"/>
              </a:buClr>
              <a:defRPr sz="3200">
                <a:solidFill>
                  <a:srgbClr val="FB2280"/>
                </a:solidFill>
              </a:defRPr>
            </a:lvl1pPr>
            <a:lvl2pPr>
              <a:buClr>
                <a:srgbClr val="FF9E16"/>
              </a:buClr>
              <a:defRPr sz="2800">
                <a:solidFill>
                  <a:schemeClr val="bg2">
                    <a:lumMod val="25000"/>
                  </a:schemeClr>
                </a:solidFill>
              </a:defRPr>
            </a:lvl2pPr>
            <a:lvl3pPr>
              <a:buClr>
                <a:srgbClr val="FF9E16"/>
              </a:buClr>
              <a:defRPr sz="2400">
                <a:solidFill>
                  <a:schemeClr val="bg2">
                    <a:lumMod val="25000"/>
                  </a:schemeClr>
                </a:solidFill>
              </a:defRPr>
            </a:lvl3pPr>
            <a:lvl4pPr>
              <a:buClr>
                <a:srgbClr val="FF9E16"/>
              </a:buClr>
              <a:defRPr sz="2000">
                <a:solidFill>
                  <a:schemeClr val="bg2">
                    <a:lumMod val="25000"/>
                  </a:schemeClr>
                </a:solidFill>
              </a:defRPr>
            </a:lvl4pPr>
            <a:lvl5pPr>
              <a:buClr>
                <a:srgbClr val="FF9E16"/>
              </a:buClr>
              <a:defRPr sz="2000">
                <a:solidFill>
                  <a:schemeClr val="bg2">
                    <a:lumMod val="25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4246018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FB2280"/>
                </a:solidFill>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7463473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solidFill>
                  <a:srgbClr val="0071CE"/>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92224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Opt2: PRS">
    <p:spTree>
      <p:nvGrpSpPr>
        <p:cNvPr id="1" name=""/>
        <p:cNvGrpSpPr/>
        <p:nvPr/>
      </p:nvGrpSpPr>
      <p:grpSpPr>
        <a:xfrm>
          <a:off x="0" y="0"/>
          <a:ext cx="0" cy="0"/>
          <a:chOff x="0" y="0"/>
          <a:chExt cx="0" cy="0"/>
        </a:xfrm>
      </p:grpSpPr>
      <p:sp>
        <p:nvSpPr>
          <p:cNvPr id="6" name="Text Placeholder 7"/>
          <p:cNvSpPr>
            <a:spLocks noGrp="1"/>
          </p:cNvSpPr>
          <p:nvPr>
            <p:ph type="body" sz="quarter" idx="12"/>
          </p:nvPr>
        </p:nvSpPr>
        <p:spPr>
          <a:xfrm>
            <a:off x="534988" y="3913742"/>
            <a:ext cx="4860796" cy="714375"/>
          </a:xfrm>
          <a:prstGeom prst="rect">
            <a:avLst/>
          </a:prstGeom>
        </p:spPr>
        <p:txBody>
          <a:bodyPr/>
          <a:lstStyle>
            <a:lvl1pPr marL="0" indent="0" algn="l" defTabSz="914400" rtl="0" eaLnBrk="1" fontAlgn="auto" latinLnBrk="0" hangingPunct="1">
              <a:lnSpc>
                <a:spcPct val="90000"/>
              </a:lnSpc>
              <a:spcBef>
                <a:spcPct val="0"/>
              </a:spcBef>
              <a:spcAft>
                <a:spcPts val="0"/>
              </a:spcAft>
              <a:buNone/>
              <a:defRPr lang="en-US" sz="2000" kern="1200" dirty="0">
                <a:solidFill>
                  <a:schemeClr val="bg2">
                    <a:lumMod val="50000"/>
                  </a:schemeClr>
                </a:solidFill>
                <a:latin typeface="+mj-lt"/>
                <a:ea typeface="+mj-ea"/>
                <a:cs typeface="+mj-cs"/>
              </a:defRPr>
            </a:lvl1pPr>
          </a:lstStyle>
          <a:p>
            <a:pPr lvl="0"/>
            <a:r>
              <a:rPr lang="en-US"/>
              <a:t>Edit Master text styles</a:t>
            </a:r>
          </a:p>
          <a:p>
            <a:pPr lvl="1"/>
            <a:r>
              <a:rPr lang="en-US"/>
              <a:t>Second level</a:t>
            </a:r>
          </a:p>
        </p:txBody>
      </p:sp>
      <p:sp>
        <p:nvSpPr>
          <p:cNvPr id="7" name="Text Placeholder 5"/>
          <p:cNvSpPr>
            <a:spLocks noGrp="1"/>
          </p:cNvSpPr>
          <p:nvPr>
            <p:ph type="body" sz="quarter" idx="11"/>
          </p:nvPr>
        </p:nvSpPr>
        <p:spPr>
          <a:xfrm>
            <a:off x="534988" y="2654300"/>
            <a:ext cx="5091455" cy="1104900"/>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lang="en-US" sz="3600" kern="1200" dirty="0">
                <a:solidFill>
                  <a:schemeClr val="bg2">
                    <a:lumMod val="50000"/>
                  </a:schemeClr>
                </a:solidFill>
                <a:latin typeface="+mj-lt"/>
                <a:ea typeface="+mj-ea"/>
                <a:cs typeface="+mj-cs"/>
              </a:defRPr>
            </a:lvl1pPr>
          </a:lstStyle>
          <a:p>
            <a:pPr lvl="0"/>
            <a:r>
              <a:rPr lang="en-US"/>
              <a:t>Edit Master text styles</a:t>
            </a:r>
          </a:p>
        </p:txBody>
      </p:sp>
      <p:sp>
        <p:nvSpPr>
          <p:cNvPr id="10" name="Content Placeholder 15"/>
          <p:cNvSpPr>
            <a:spLocks noGrp="1"/>
          </p:cNvSpPr>
          <p:nvPr>
            <p:ph sz="quarter" idx="13"/>
          </p:nvPr>
        </p:nvSpPr>
        <p:spPr>
          <a:xfrm>
            <a:off x="534988" y="4843463"/>
            <a:ext cx="2200275" cy="247521"/>
          </a:xfrm>
          <a:prstGeom prst="rect">
            <a:avLst/>
          </a:prstGeom>
        </p:spPr>
        <p:txBody>
          <a:bodyPr/>
          <a:lstStyle>
            <a:lvl1pPr marL="0" indent="0">
              <a:buNone/>
              <a:defRPr lang="en-US" sz="1200" kern="1200" dirty="0">
                <a:solidFill>
                  <a:schemeClr val="tx1">
                    <a:tint val="75000"/>
                  </a:schemeClr>
                </a:solidFill>
                <a:latin typeface="Calibri" panose="020F0502020204030204" pitchFamily="34" charset="0"/>
                <a:ea typeface="+mn-ea"/>
                <a:cs typeface="+mn-cs"/>
              </a:defRPr>
            </a:lvl1pPr>
          </a:lstStyle>
          <a:p>
            <a:pPr lvl="0"/>
            <a:r>
              <a:rPr lang="en-US"/>
              <a:t>Edit Master text styles</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4388" y="708250"/>
            <a:ext cx="4203867" cy="1573643"/>
          </a:xfrm>
          <a:prstGeom prst="rect">
            <a:avLst/>
          </a:prstGeom>
        </p:spPr>
      </p:pic>
    </p:spTree>
    <p:extLst>
      <p:ext uri="{BB962C8B-B14F-4D97-AF65-F5344CB8AC3E}">
        <p14:creationId xmlns:p14="http://schemas.microsoft.com/office/powerpoint/2010/main" val="9400507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0071CE"/>
                </a:solidFill>
              </a:defRPr>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buClr>
                <a:srgbClr val="FF9E16"/>
              </a:buClr>
              <a:defRPr>
                <a:solidFill>
                  <a:srgbClr val="0071CE"/>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3085571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solidFill>
                  <a:srgbClr val="0071CE"/>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9943756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0071CE"/>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buClr>
                <a:srgbClr val="FF9E16"/>
              </a:buClr>
              <a:defRPr>
                <a:solidFill>
                  <a:srgbClr val="0071CE"/>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buClr>
                <a:srgbClr val="FF9E16"/>
              </a:buClr>
              <a:defRPr>
                <a:solidFill>
                  <a:srgbClr val="0071CE"/>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9908628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lvl1pPr>
              <a:defRPr sz="3600">
                <a:solidFill>
                  <a:srgbClr val="0071CE"/>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0071C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0071C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FEB1733B-BA73-4BE8-933F-D4F79362A9F0}"/>
              </a:ext>
            </a:extLst>
          </p:cNvPr>
          <p:cNvSpPr>
            <a:spLocks noGrp="1"/>
          </p:cNvSpPr>
          <p:nvPr>
            <p:ph type="sldNum" sz="quarter" idx="10"/>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8504544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0071CE"/>
                </a:solidFill>
              </a:defRPr>
            </a:lvl1pPr>
          </a:lstStyle>
          <a:p>
            <a:r>
              <a:rPr lang="en-US" dirty="0"/>
              <a:t>Click to edit Master title style</a:t>
            </a:r>
          </a:p>
        </p:txBody>
      </p:sp>
      <p:sp>
        <p:nvSpPr>
          <p:cNvPr id="3"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0722876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464527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0071CE"/>
                </a:solidFill>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buClr>
                <a:srgbClr val="FF9E16"/>
              </a:buClr>
              <a:defRPr sz="3200">
                <a:solidFill>
                  <a:srgbClr val="0071CE"/>
                </a:solidFill>
              </a:defRPr>
            </a:lvl1pPr>
            <a:lvl2pPr>
              <a:buClr>
                <a:srgbClr val="FF9E16"/>
              </a:buClr>
              <a:defRPr sz="2800">
                <a:solidFill>
                  <a:schemeClr val="bg2">
                    <a:lumMod val="25000"/>
                  </a:schemeClr>
                </a:solidFill>
              </a:defRPr>
            </a:lvl2pPr>
            <a:lvl3pPr>
              <a:buClr>
                <a:srgbClr val="FF9E16"/>
              </a:buClr>
              <a:defRPr sz="2400">
                <a:solidFill>
                  <a:schemeClr val="bg2">
                    <a:lumMod val="25000"/>
                  </a:schemeClr>
                </a:solidFill>
              </a:defRPr>
            </a:lvl3pPr>
            <a:lvl4pPr>
              <a:buClr>
                <a:srgbClr val="FF9E16"/>
              </a:buClr>
              <a:defRPr sz="2000">
                <a:solidFill>
                  <a:schemeClr val="bg2">
                    <a:lumMod val="25000"/>
                  </a:schemeClr>
                </a:solidFill>
              </a:defRPr>
            </a:lvl4pPr>
            <a:lvl5pPr>
              <a:buClr>
                <a:srgbClr val="FF9E16"/>
              </a:buClr>
              <a:defRPr sz="2000">
                <a:solidFill>
                  <a:schemeClr val="bg2">
                    <a:lumMod val="25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bg2">
                    <a:lumMod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9678905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0071CE"/>
                </a:solidFill>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0126082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solidFill>
                  <a:srgbClr val="F76D22"/>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14856678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F76D22"/>
                </a:solidFill>
              </a:defRPr>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buClr>
                <a:srgbClr val="FF9E16"/>
              </a:buClr>
              <a:defRPr>
                <a:solidFill>
                  <a:srgbClr val="F76D22"/>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FEB1733B-BA73-4BE8-933F-D4F79362A9F0}"/>
              </a:ext>
            </a:extLst>
          </p:cNvPr>
          <p:cNvSpPr txBox="1">
            <a:spLocks/>
          </p:cNvSpPr>
          <p:nvPr userDrawn="1"/>
        </p:nvSpPr>
        <p:spPr>
          <a:xfrm>
            <a:off x="9496540" y="6318250"/>
            <a:ext cx="2419235"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2CC22B3E-32B1-4D4C-8745-86F98CF75253}" type="slidenum">
              <a:rPr lang="en-US" smtClean="0"/>
              <a:pPr>
                <a:defRPr/>
              </a:pPr>
              <a:t>‹#›</a:t>
            </a:fld>
            <a:endParaRPr lang="en-US" dirty="0"/>
          </a:p>
        </p:txBody>
      </p:sp>
    </p:spTree>
    <p:extLst>
      <p:ext uri="{BB962C8B-B14F-4D97-AF65-F5344CB8AC3E}">
        <p14:creationId xmlns:p14="http://schemas.microsoft.com/office/powerpoint/2010/main" val="23909685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10" Type="http://schemas.openxmlformats.org/officeDocument/2006/relationships/image" Target="../media/image33.png"/><Relationship Id="rId4" Type="http://schemas.openxmlformats.org/officeDocument/2006/relationships/slideLayout" Target="../slideLayouts/slideLayout61.xml"/><Relationship Id="rId9" Type="http://schemas.openxmlformats.org/officeDocument/2006/relationships/image" Target="../media/image10.png"/></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5" Type="http://schemas.openxmlformats.org/officeDocument/2006/relationships/slideLayout" Target="../slideLayouts/slideLayout69.xml"/><Relationship Id="rId10" Type="http://schemas.openxmlformats.org/officeDocument/2006/relationships/image" Target="../media/image40.png"/><Relationship Id="rId4" Type="http://schemas.openxmlformats.org/officeDocument/2006/relationships/slideLayout" Target="../slideLayouts/slideLayout68.xml"/><Relationship Id="rId9" Type="http://schemas.openxmlformats.org/officeDocument/2006/relationships/image" Target="../media/image39.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image" Target="../media/image33.png"/><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image" Target="../media/image41.png"/><Relationship Id="rId5" Type="http://schemas.openxmlformats.org/officeDocument/2006/relationships/slideLayout" Target="../slideLayouts/slideLayout76.xml"/><Relationship Id="rId10" Type="http://schemas.openxmlformats.org/officeDocument/2006/relationships/image" Target="../media/image10.png"/><Relationship Id="rId4" Type="http://schemas.openxmlformats.org/officeDocument/2006/relationships/slideLayout" Target="../slideLayouts/slideLayout75.xml"/><Relationship Id="rId9"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33.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image" Target="../media/image42.png"/><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image" Target="../media/image10.png"/><Relationship Id="rId5" Type="http://schemas.openxmlformats.org/officeDocument/2006/relationships/slideLayout" Target="../slideLayouts/slideLayout84.xml"/><Relationship Id="rId10" Type="http://schemas.openxmlformats.org/officeDocument/2006/relationships/theme" Target="../theme/theme13.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33.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image" Target="../media/image43.png"/><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image" Target="../media/image10.png"/><Relationship Id="rId5" Type="http://schemas.openxmlformats.org/officeDocument/2006/relationships/slideLayout" Target="../slideLayouts/slideLayout93.xml"/><Relationship Id="rId10" Type="http://schemas.openxmlformats.org/officeDocument/2006/relationships/theme" Target="../theme/theme14.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33.pn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image" Target="../media/image44.png"/><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image" Target="../media/image10.png"/><Relationship Id="rId5" Type="http://schemas.openxmlformats.org/officeDocument/2006/relationships/slideLayout" Target="../slideLayouts/slideLayout102.xml"/><Relationship Id="rId10" Type="http://schemas.openxmlformats.org/officeDocument/2006/relationships/theme" Target="../theme/theme15.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image" Target="../media/image33.png"/><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image" Target="../media/image10.png"/><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image" Target="../media/image45.png"/><Relationship Id="rId5" Type="http://schemas.openxmlformats.org/officeDocument/2006/relationships/slideLayout" Target="../slideLayouts/slideLayout111.xml"/><Relationship Id="rId10" Type="http://schemas.openxmlformats.org/officeDocument/2006/relationships/theme" Target="../theme/theme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image" Target="../media/image33.png"/><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image" Target="../media/image46.png"/><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image" Target="../media/image10.png"/><Relationship Id="rId5" Type="http://schemas.openxmlformats.org/officeDocument/2006/relationships/slideLayout" Target="../slideLayouts/slideLayout120.xml"/><Relationship Id="rId10" Type="http://schemas.openxmlformats.org/officeDocument/2006/relationships/theme" Target="../theme/theme17.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33.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image" Target="../media/image47.png"/><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image" Target="../media/image10.png"/><Relationship Id="rId5" Type="http://schemas.openxmlformats.org/officeDocument/2006/relationships/slideLayout" Target="../slideLayouts/slideLayout129.xml"/><Relationship Id="rId10" Type="http://schemas.openxmlformats.org/officeDocument/2006/relationships/theme" Target="../theme/theme18.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33.pn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image" Target="../media/image48.png"/><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image" Target="../media/image10.png"/><Relationship Id="rId5" Type="http://schemas.openxmlformats.org/officeDocument/2006/relationships/slideLayout" Target="../slideLayouts/slideLayout138.xml"/><Relationship Id="rId10" Type="http://schemas.openxmlformats.org/officeDocument/2006/relationships/theme" Target="../theme/theme19.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7.jp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image" Target="../media/image33.png"/><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image" Target="../media/image10.png"/><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image" Target="../media/image49.png"/><Relationship Id="rId5" Type="http://schemas.openxmlformats.org/officeDocument/2006/relationships/slideLayout" Target="../slideLayouts/slideLayout147.xml"/><Relationship Id="rId10" Type="http://schemas.openxmlformats.org/officeDocument/2006/relationships/theme" Target="../theme/theme20.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image" Target="../media/image33.png"/><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image" Target="../media/image10.png"/><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image" Target="../media/image50.png"/><Relationship Id="rId5" Type="http://schemas.openxmlformats.org/officeDocument/2006/relationships/slideLayout" Target="../slideLayouts/slideLayout156.xml"/><Relationship Id="rId10" Type="http://schemas.openxmlformats.org/officeDocument/2006/relationships/theme" Target="../theme/theme2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image" Target="../media/image33.png"/><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image" Target="../media/image51.png"/><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image" Target="../media/image10.png"/><Relationship Id="rId5" Type="http://schemas.openxmlformats.org/officeDocument/2006/relationships/slideLayout" Target="../slideLayouts/slideLayout165.xml"/><Relationship Id="rId10" Type="http://schemas.openxmlformats.org/officeDocument/2006/relationships/theme" Target="../theme/theme22.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image" Target="../media/image33.png"/><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image" Target="../media/image52.png"/><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image" Target="../media/image10.png"/><Relationship Id="rId5" Type="http://schemas.openxmlformats.org/officeDocument/2006/relationships/slideLayout" Target="../slideLayouts/slideLayout174.xml"/><Relationship Id="rId10" Type="http://schemas.openxmlformats.org/officeDocument/2006/relationships/theme" Target="../theme/theme23.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image" Target="../media/image33.png"/><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image" Target="../media/image19.png"/><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image" Target="../media/image10.png"/><Relationship Id="rId5" Type="http://schemas.openxmlformats.org/officeDocument/2006/relationships/slideLayout" Target="../slideLayouts/slideLayout183.xml"/><Relationship Id="rId10" Type="http://schemas.openxmlformats.org/officeDocument/2006/relationships/theme" Target="../theme/theme24.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190.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5" Type="http://schemas.openxmlformats.org/officeDocument/2006/relationships/theme" Target="../theme/theme25.xml"/><Relationship Id="rId4" Type="http://schemas.openxmlformats.org/officeDocument/2006/relationships/slideLayout" Target="../slideLayouts/slideLayout19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8.jp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9.jp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1.jpe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10.png"/><Relationship Id="rId5" Type="http://schemas.openxmlformats.org/officeDocument/2006/relationships/theme" Target="../theme/theme5.xml"/><Relationship Id="rId4"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11.jpeg"/><Relationship Id="rId5" Type="http://schemas.openxmlformats.org/officeDocument/2006/relationships/theme" Target="../theme/theme7.xml"/><Relationship Id="rId4" Type="http://schemas.openxmlformats.org/officeDocument/2006/relationships/slideLayout" Target="../slideLayouts/slideLayout3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image" Target="../media/image33.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10.png"/><Relationship Id="rId2" Type="http://schemas.openxmlformats.org/officeDocument/2006/relationships/slideLayout" Target="../slideLayouts/slideLayout37.xml"/><Relationship Id="rId16" Type="http://schemas.openxmlformats.org/officeDocument/2006/relationships/theme" Target="../theme/theme8.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10" Type="http://schemas.openxmlformats.org/officeDocument/2006/relationships/image" Target="../media/image33.png"/><Relationship Id="rId4" Type="http://schemas.openxmlformats.org/officeDocument/2006/relationships/slideLayout" Target="../slideLayouts/slideLayout54.xml"/><Relationship Id="rId9"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sp>
        <p:nvSpPr>
          <p:cNvPr id="2" name="Date Placeholder 1">
            <a:extLst>
              <a:ext uri="{FF2B5EF4-FFF2-40B4-BE49-F238E27FC236}">
                <a16:creationId xmlns:a16="http://schemas.microsoft.com/office/drawing/2014/main" id="{1590CBDA-2572-45F9-8C6C-4788C5A19CF4}"/>
              </a:ext>
            </a:extLst>
          </p:cNvPr>
          <p:cNvSpPr>
            <a:spLocks noGrp="1"/>
          </p:cNvSpPr>
          <p:nvPr>
            <p:ph type="dt" sz="half" idx="2"/>
          </p:nvPr>
        </p:nvSpPr>
        <p:spPr>
          <a:xfrm>
            <a:off x="615950" y="493077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10</a:t>
            </a:r>
          </a:p>
        </p:txBody>
      </p:sp>
    </p:spTree>
  </p:cSld>
  <p:clrMap bg1="lt1" tx1="dk1" bg2="lt2" tx2="dk2" accent1="accent1" accent2="accent2" accent3="accent3" accent4="accent4" accent5="accent5" accent6="accent6" hlink="hlink" folHlink="folHlink"/>
  <p:sldLayoutIdLst>
    <p:sldLayoutId id="2147485860" r:id="rId1"/>
    <p:sldLayoutId id="2147485861" r:id="rId2"/>
    <p:sldLayoutId id="2147485883" r:id="rId3"/>
    <p:sldLayoutId id="2147485884" r:id="rId4"/>
    <p:sldLayoutId id="2147485862" r:id="rId5"/>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gradFill>
            <a:gsLst>
              <a:gs pos="2000">
                <a:schemeClr val="accent1">
                  <a:lumMod val="5000"/>
                  <a:lumOff val="95000"/>
                </a:schemeClr>
              </a:gs>
              <a:gs pos="69000">
                <a:schemeClr val="bg1">
                  <a:lumMod val="85000"/>
                </a:schemeClr>
              </a:gs>
              <a:gs pos="49000">
                <a:schemeClr val="bg1">
                  <a:lumMod val="8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5"/>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58763" y="6197600"/>
            <a:ext cx="139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32DF57F-C5B9-4938-A298-47A96FFCDCBB}"/>
              </a:ext>
            </a:extLst>
          </p:cNvPr>
          <p:cNvSpPr/>
          <p:nvPr userDrawn="1"/>
        </p:nvSpPr>
        <p:spPr>
          <a:xfrm>
            <a:off x="0" y="6683375"/>
            <a:ext cx="12192000" cy="174625"/>
          </a:xfrm>
          <a:prstGeom prst="rect">
            <a:avLst/>
          </a:prstGeom>
          <a:gradFill>
            <a:gsLst>
              <a:gs pos="0">
                <a:srgbClr val="0070B6"/>
              </a:gs>
              <a:gs pos="100000">
                <a:srgbClr val="19458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pic>
        <p:nvPicPr>
          <p:cNvPr id="9" name="Picture 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453672" y="6299118"/>
            <a:ext cx="2187356" cy="415925"/>
          </a:xfrm>
          <a:prstGeom prst="rect">
            <a:avLst/>
          </a:prstGeom>
        </p:spPr>
      </p:pic>
    </p:spTree>
    <p:extLst>
      <p:ext uri="{BB962C8B-B14F-4D97-AF65-F5344CB8AC3E}">
        <p14:creationId xmlns:p14="http://schemas.microsoft.com/office/powerpoint/2010/main" val="4243155562"/>
      </p:ext>
    </p:extLst>
  </p:cSld>
  <p:clrMap bg1="lt1" tx1="dk1" bg2="lt2" tx2="dk2" accent1="accent1" accent2="accent2" accent3="accent3" accent4="accent4" accent5="accent5" accent6="accent6" hlink="hlink" folHlink="folHlink"/>
  <p:sldLayoutIdLst>
    <p:sldLayoutId id="2147486098" r:id="rId1"/>
    <p:sldLayoutId id="2147486099" r:id="rId2"/>
    <p:sldLayoutId id="2147486100" r:id="rId3"/>
    <p:sldLayoutId id="2147486101" r:id="rId4"/>
    <p:sldLayoutId id="2147486102" r:id="rId5"/>
    <p:sldLayoutId id="2147486103" r:id="rId6"/>
    <p:sldLayoutId id="2147486104" r:id="rId7"/>
  </p:sldLayoutIdLst>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4400" kern="1200" cap="all">
          <a:solidFill>
            <a:srgbClr val="FF9E16"/>
          </a:solidFill>
          <a:latin typeface="+mj-lt"/>
          <a:ea typeface="+mj-ea"/>
          <a:cs typeface="+mj-cs"/>
        </a:defRPr>
      </a:lvl1pPr>
      <a:lvl2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5pPr>
      <a:lvl6pPr marL="457200" algn="l" rtl="0" fontAlgn="base">
        <a:lnSpc>
          <a:spcPct val="90000"/>
        </a:lnSpc>
        <a:spcBef>
          <a:spcPct val="0"/>
        </a:spcBef>
        <a:spcAft>
          <a:spcPct val="0"/>
        </a:spcAft>
        <a:defRPr sz="4400">
          <a:solidFill>
            <a:srgbClr val="FF9E16"/>
          </a:solidFill>
          <a:latin typeface="Calibri Light" panose="020F0302020204030204" pitchFamily="34" charset="0"/>
        </a:defRPr>
      </a:lvl6pPr>
      <a:lvl7pPr marL="914400" algn="l" rtl="0" fontAlgn="base">
        <a:lnSpc>
          <a:spcPct val="90000"/>
        </a:lnSpc>
        <a:spcBef>
          <a:spcPct val="0"/>
        </a:spcBef>
        <a:spcAft>
          <a:spcPct val="0"/>
        </a:spcAft>
        <a:defRPr sz="4400">
          <a:solidFill>
            <a:srgbClr val="FF9E16"/>
          </a:solidFill>
          <a:latin typeface="Calibri Light" panose="020F0302020204030204" pitchFamily="34" charset="0"/>
        </a:defRPr>
      </a:lvl7pPr>
      <a:lvl8pPr marL="1371600" algn="l" rtl="0" fontAlgn="base">
        <a:lnSpc>
          <a:spcPct val="90000"/>
        </a:lnSpc>
        <a:spcBef>
          <a:spcPct val="0"/>
        </a:spcBef>
        <a:spcAft>
          <a:spcPct val="0"/>
        </a:spcAft>
        <a:defRPr sz="4400">
          <a:solidFill>
            <a:srgbClr val="FF9E16"/>
          </a:solidFill>
          <a:latin typeface="Calibri Light" panose="020F0302020204030204" pitchFamily="34" charset="0"/>
        </a:defRPr>
      </a:lvl8pPr>
      <a:lvl9pPr marL="1828800" algn="l" rtl="0" fontAlgn="base">
        <a:lnSpc>
          <a:spcPct val="90000"/>
        </a:lnSpc>
        <a:spcBef>
          <a:spcPct val="0"/>
        </a:spcBef>
        <a:spcAft>
          <a:spcPct val="0"/>
        </a:spcAft>
        <a:defRPr sz="4400">
          <a:solidFill>
            <a:srgbClr val="FF9E16"/>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Clr>
          <a:srgbClr val="FF9E16"/>
        </a:buClr>
        <a:buFont typeface="Arial" panose="020B0604020202020204" pitchFamily="34" charset="0"/>
        <a:buChar char="•"/>
        <a:defRPr sz="2800" kern="1200">
          <a:solidFill>
            <a:srgbClr val="0071CE"/>
          </a:solidFill>
          <a:latin typeface="+mn-lt"/>
          <a:ea typeface="+mn-ea"/>
          <a:cs typeface="+mn-cs"/>
        </a:defRPr>
      </a:lvl1pPr>
      <a:lvl2pPr marL="685800" indent="-228600" algn="l" rtl="0" eaLnBrk="0" fontAlgn="base" hangingPunct="0">
        <a:lnSpc>
          <a:spcPct val="90000"/>
        </a:lnSpc>
        <a:spcBef>
          <a:spcPts val="500"/>
        </a:spcBef>
        <a:spcAft>
          <a:spcPct val="0"/>
        </a:spcAft>
        <a:buClr>
          <a:srgbClr val="FF9E16"/>
        </a:buClr>
        <a:buFont typeface="Arial" panose="020B0604020202020204" pitchFamily="34" charset="0"/>
        <a:buChar char="•"/>
        <a:defRPr sz="2400" kern="1200">
          <a:solidFill>
            <a:srgbClr val="0071CE"/>
          </a:solidFill>
          <a:latin typeface="+mn-lt"/>
          <a:ea typeface="+mn-ea"/>
          <a:cs typeface="+mn-cs"/>
        </a:defRPr>
      </a:lvl2pPr>
      <a:lvl3pPr marL="1143000" indent="-228600" algn="l" rtl="0" eaLnBrk="0" fontAlgn="base" hangingPunct="0">
        <a:lnSpc>
          <a:spcPct val="90000"/>
        </a:lnSpc>
        <a:spcBef>
          <a:spcPts val="500"/>
        </a:spcBef>
        <a:spcAft>
          <a:spcPct val="0"/>
        </a:spcAft>
        <a:buClr>
          <a:srgbClr val="FF9E16"/>
        </a:buClr>
        <a:buFont typeface="Arial" panose="020B0604020202020204" pitchFamily="34" charset="0"/>
        <a:buChar char="•"/>
        <a:defRPr sz="2000" kern="1200">
          <a:solidFill>
            <a:srgbClr val="0071CE"/>
          </a:solidFill>
          <a:latin typeface="+mn-lt"/>
          <a:ea typeface="+mn-ea"/>
          <a:cs typeface="+mn-cs"/>
        </a:defRPr>
      </a:lvl3pPr>
      <a:lvl4pPr marL="1600200" indent="-228600" algn="l" rtl="0" eaLnBrk="0" fontAlgn="base" hangingPunct="0">
        <a:lnSpc>
          <a:spcPct val="90000"/>
        </a:lnSpc>
        <a:spcBef>
          <a:spcPts val="500"/>
        </a:spcBef>
        <a:spcAft>
          <a:spcPct val="0"/>
        </a:spcAft>
        <a:buClr>
          <a:srgbClr val="FF9E16"/>
        </a:buClr>
        <a:buFont typeface="Arial" panose="020B0604020202020204" pitchFamily="34" charset="0"/>
        <a:buChar char="•"/>
        <a:defRPr kern="1200">
          <a:solidFill>
            <a:srgbClr val="0071CE"/>
          </a:solidFill>
          <a:latin typeface="+mn-lt"/>
          <a:ea typeface="+mn-ea"/>
          <a:cs typeface="+mn-cs"/>
        </a:defRPr>
      </a:lvl4pPr>
      <a:lvl5pPr marL="2057400" indent="-228600" algn="l" rtl="0" eaLnBrk="0" fontAlgn="base" hangingPunct="0">
        <a:lnSpc>
          <a:spcPct val="90000"/>
        </a:lnSpc>
        <a:spcBef>
          <a:spcPts val="500"/>
        </a:spcBef>
        <a:spcAft>
          <a:spcPct val="0"/>
        </a:spcAft>
        <a:buClr>
          <a:srgbClr val="FF9E16"/>
        </a:buClr>
        <a:buFont typeface="Arial" panose="020B0604020202020204" pitchFamily="34" charset="0"/>
        <a:buChar char="•"/>
        <a:defRPr kern="1200">
          <a:solidFill>
            <a:srgbClr val="0071C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2DF57F-C5B9-4938-A298-47A96FFCDCBB}"/>
              </a:ext>
            </a:extLst>
          </p:cNvPr>
          <p:cNvSpPr/>
          <p:nvPr userDrawn="1"/>
        </p:nvSpPr>
        <p:spPr>
          <a:xfrm>
            <a:off x="0" y="1"/>
            <a:ext cx="12192000" cy="6858000"/>
          </a:xfrm>
          <a:prstGeom prst="rect">
            <a:avLst/>
          </a:prstGeom>
          <a:gradFill>
            <a:gsLst>
              <a:gs pos="0">
                <a:srgbClr val="0070B6"/>
              </a:gs>
              <a:gs pos="100000">
                <a:srgbClr val="19458C"/>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 name="Picture 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388642" y="6276501"/>
            <a:ext cx="2264661" cy="430624"/>
          </a:xfrm>
          <a:prstGeom prst="rect">
            <a:avLst/>
          </a:prstGeom>
        </p:spPr>
      </p:pic>
      <p:sp>
        <p:nvSpPr>
          <p:cNvPr id="8"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2CC22B3E-32B1-4D4C-8745-86F98CF75253}" type="slidenum">
              <a:rPr lang="en-US" smtClean="0"/>
              <a:pPr>
                <a:defRPr/>
              </a:pPr>
              <a:t>‹#›</a:t>
            </a:fld>
            <a:endParaRPr lang="en-US" dirty="0"/>
          </a:p>
        </p:txBody>
      </p:sp>
      <p:pic>
        <p:nvPicPr>
          <p:cNvPr id="10" name="Picture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28053" y="6246998"/>
            <a:ext cx="1312171" cy="365760"/>
          </a:xfrm>
          <a:prstGeom prst="rect">
            <a:avLst/>
          </a:prstGeom>
        </p:spPr>
      </p:pic>
    </p:spTree>
    <p:extLst>
      <p:ext uri="{BB962C8B-B14F-4D97-AF65-F5344CB8AC3E}">
        <p14:creationId xmlns:p14="http://schemas.microsoft.com/office/powerpoint/2010/main" val="1793330228"/>
      </p:ext>
    </p:extLst>
  </p:cSld>
  <p:clrMap bg1="lt1" tx1="dk1" bg2="lt2" tx2="dk2" accent1="accent1" accent2="accent2" accent3="accent3" accent4="accent4" accent5="accent5" accent6="accent6" hlink="hlink" folHlink="folHlink"/>
  <p:sldLayoutIdLst>
    <p:sldLayoutId id="2147486082" r:id="rId1"/>
    <p:sldLayoutId id="2147486083" r:id="rId2"/>
    <p:sldLayoutId id="2147486084" r:id="rId3"/>
    <p:sldLayoutId id="2147486085" r:id="rId4"/>
    <p:sldLayoutId id="2147486086" r:id="rId5"/>
    <p:sldLayoutId id="2147486087" r:id="rId6"/>
    <p:sldLayoutId id="2147486088" r:id="rId7"/>
  </p:sldLayoutIdLst>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4400" kern="1200" cap="all">
          <a:solidFill>
            <a:srgbClr val="FF9E16"/>
          </a:solidFill>
          <a:latin typeface="+mj-lt"/>
          <a:ea typeface="+mj-ea"/>
          <a:cs typeface="+mj-cs"/>
        </a:defRPr>
      </a:lvl1pPr>
      <a:lvl2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5pPr>
      <a:lvl6pPr marL="457200" algn="l" rtl="0" fontAlgn="base">
        <a:lnSpc>
          <a:spcPct val="90000"/>
        </a:lnSpc>
        <a:spcBef>
          <a:spcPct val="0"/>
        </a:spcBef>
        <a:spcAft>
          <a:spcPct val="0"/>
        </a:spcAft>
        <a:defRPr sz="4400">
          <a:solidFill>
            <a:srgbClr val="FF9E16"/>
          </a:solidFill>
          <a:latin typeface="Calibri Light" panose="020F0302020204030204" pitchFamily="34" charset="0"/>
        </a:defRPr>
      </a:lvl6pPr>
      <a:lvl7pPr marL="914400" algn="l" rtl="0" fontAlgn="base">
        <a:lnSpc>
          <a:spcPct val="90000"/>
        </a:lnSpc>
        <a:spcBef>
          <a:spcPct val="0"/>
        </a:spcBef>
        <a:spcAft>
          <a:spcPct val="0"/>
        </a:spcAft>
        <a:defRPr sz="4400">
          <a:solidFill>
            <a:srgbClr val="FF9E16"/>
          </a:solidFill>
          <a:latin typeface="Calibri Light" panose="020F0302020204030204" pitchFamily="34" charset="0"/>
        </a:defRPr>
      </a:lvl7pPr>
      <a:lvl8pPr marL="1371600" algn="l" rtl="0" fontAlgn="base">
        <a:lnSpc>
          <a:spcPct val="90000"/>
        </a:lnSpc>
        <a:spcBef>
          <a:spcPct val="0"/>
        </a:spcBef>
        <a:spcAft>
          <a:spcPct val="0"/>
        </a:spcAft>
        <a:defRPr sz="4400">
          <a:solidFill>
            <a:srgbClr val="FF9E16"/>
          </a:solidFill>
          <a:latin typeface="Calibri Light" panose="020F0302020204030204" pitchFamily="34" charset="0"/>
        </a:defRPr>
      </a:lvl8pPr>
      <a:lvl9pPr marL="1828800" algn="l" rtl="0" fontAlgn="base">
        <a:lnSpc>
          <a:spcPct val="90000"/>
        </a:lnSpc>
        <a:spcBef>
          <a:spcPct val="0"/>
        </a:spcBef>
        <a:spcAft>
          <a:spcPct val="0"/>
        </a:spcAft>
        <a:defRPr sz="4400">
          <a:solidFill>
            <a:srgbClr val="FF9E16"/>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Clr>
          <a:srgbClr val="FF9E16"/>
        </a:buClr>
        <a:buFont typeface="Arial" panose="020B0604020202020204" pitchFamily="34" charset="0"/>
        <a:buChar char="•"/>
        <a:defRPr sz="2800" kern="1200">
          <a:solidFill>
            <a:srgbClr val="0071CE"/>
          </a:solidFill>
          <a:latin typeface="+mn-lt"/>
          <a:ea typeface="+mn-ea"/>
          <a:cs typeface="+mn-cs"/>
        </a:defRPr>
      </a:lvl1pPr>
      <a:lvl2pPr marL="685800" indent="-228600" algn="l" rtl="0" eaLnBrk="0" fontAlgn="base" hangingPunct="0">
        <a:lnSpc>
          <a:spcPct val="90000"/>
        </a:lnSpc>
        <a:spcBef>
          <a:spcPts val="500"/>
        </a:spcBef>
        <a:spcAft>
          <a:spcPct val="0"/>
        </a:spcAft>
        <a:buClr>
          <a:srgbClr val="FF9E16"/>
        </a:buClr>
        <a:buFont typeface="Arial" panose="020B0604020202020204" pitchFamily="34" charset="0"/>
        <a:buChar char="•"/>
        <a:defRPr sz="2400" kern="1200">
          <a:solidFill>
            <a:srgbClr val="0071CE"/>
          </a:solidFill>
          <a:latin typeface="+mn-lt"/>
          <a:ea typeface="+mn-ea"/>
          <a:cs typeface="+mn-cs"/>
        </a:defRPr>
      </a:lvl2pPr>
      <a:lvl3pPr marL="1143000" indent="-228600" algn="l" rtl="0" eaLnBrk="0" fontAlgn="base" hangingPunct="0">
        <a:lnSpc>
          <a:spcPct val="90000"/>
        </a:lnSpc>
        <a:spcBef>
          <a:spcPts val="500"/>
        </a:spcBef>
        <a:spcAft>
          <a:spcPct val="0"/>
        </a:spcAft>
        <a:buClr>
          <a:srgbClr val="FF9E16"/>
        </a:buClr>
        <a:buFont typeface="Arial" panose="020B0604020202020204" pitchFamily="34" charset="0"/>
        <a:buChar char="•"/>
        <a:defRPr sz="2000" kern="1200">
          <a:solidFill>
            <a:srgbClr val="0071CE"/>
          </a:solidFill>
          <a:latin typeface="+mn-lt"/>
          <a:ea typeface="+mn-ea"/>
          <a:cs typeface="+mn-cs"/>
        </a:defRPr>
      </a:lvl3pPr>
      <a:lvl4pPr marL="1600200" indent="-228600" algn="l" rtl="0" eaLnBrk="0" fontAlgn="base" hangingPunct="0">
        <a:lnSpc>
          <a:spcPct val="90000"/>
        </a:lnSpc>
        <a:spcBef>
          <a:spcPts val="500"/>
        </a:spcBef>
        <a:spcAft>
          <a:spcPct val="0"/>
        </a:spcAft>
        <a:buClr>
          <a:srgbClr val="FF9E16"/>
        </a:buClr>
        <a:buFont typeface="Arial" panose="020B0604020202020204" pitchFamily="34" charset="0"/>
        <a:buChar char="•"/>
        <a:defRPr kern="1200">
          <a:solidFill>
            <a:srgbClr val="0071CE"/>
          </a:solidFill>
          <a:latin typeface="+mn-lt"/>
          <a:ea typeface="+mn-ea"/>
          <a:cs typeface="+mn-cs"/>
        </a:defRPr>
      </a:lvl4pPr>
      <a:lvl5pPr marL="2057400" indent="-228600" algn="l" rtl="0" eaLnBrk="0" fontAlgn="base" hangingPunct="0">
        <a:lnSpc>
          <a:spcPct val="90000"/>
        </a:lnSpc>
        <a:spcBef>
          <a:spcPts val="500"/>
        </a:spcBef>
        <a:spcAft>
          <a:spcPct val="0"/>
        </a:spcAft>
        <a:buClr>
          <a:srgbClr val="FF9E16"/>
        </a:buClr>
        <a:buFont typeface="Arial" panose="020B0604020202020204" pitchFamily="34" charset="0"/>
        <a:buChar char="•"/>
        <a:defRPr kern="1200">
          <a:solidFill>
            <a:srgbClr val="0071C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5"/>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58763" y="6197600"/>
            <a:ext cx="139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F32DF57F-C5B9-4938-A298-47A96FFCDCBB}"/>
              </a:ext>
            </a:extLst>
          </p:cNvPr>
          <p:cNvSpPr/>
          <p:nvPr userDrawn="1"/>
        </p:nvSpPr>
        <p:spPr>
          <a:xfrm>
            <a:off x="0" y="6683375"/>
            <a:ext cx="12192000" cy="174625"/>
          </a:xfrm>
          <a:prstGeom prst="rect">
            <a:avLst/>
          </a:prstGeom>
          <a:gradFill>
            <a:gsLst>
              <a:gs pos="0">
                <a:srgbClr val="0070B6"/>
              </a:gs>
              <a:gs pos="100000">
                <a:srgbClr val="19458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cxnSp>
        <p:nvCxnSpPr>
          <p:cNvPr id="11" name="Straight Connector 10">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303844" y="184549"/>
            <a:ext cx="2049956" cy="694926"/>
          </a:xfrm>
          <a:prstGeom prst="rect">
            <a:avLst/>
          </a:prstGeom>
        </p:spPr>
      </p:pic>
      <p:pic>
        <p:nvPicPr>
          <p:cNvPr id="12" name="Picture 11"/>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453672" y="6299118"/>
            <a:ext cx="2187356" cy="415925"/>
          </a:xfrm>
          <a:prstGeom prst="rect">
            <a:avLst/>
          </a:prstGeom>
        </p:spPr>
      </p:pic>
    </p:spTree>
    <p:extLst>
      <p:ext uri="{BB962C8B-B14F-4D97-AF65-F5344CB8AC3E}">
        <p14:creationId xmlns:p14="http://schemas.microsoft.com/office/powerpoint/2010/main" val="3268406859"/>
      </p:ext>
    </p:extLst>
  </p:cSld>
  <p:clrMap bg1="lt1" tx1="dk1" bg2="lt2" tx2="dk2" accent1="accent1" accent2="accent2" accent3="accent3" accent4="accent4" accent5="accent5" accent6="accent6" hlink="hlink" folHlink="folHlink"/>
  <p:sldLayoutIdLst>
    <p:sldLayoutId id="2147485934" r:id="rId1"/>
    <p:sldLayoutId id="2147485935" r:id="rId2"/>
    <p:sldLayoutId id="2147485936" r:id="rId3"/>
    <p:sldLayoutId id="2147485937" r:id="rId4"/>
    <p:sldLayoutId id="2147485938" r:id="rId5"/>
    <p:sldLayoutId id="2147485939" r:id="rId6"/>
    <p:sldLayoutId id="2147485941" r:id="rId7"/>
    <p:sldLayoutId id="2147485942"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5"/>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58763" y="6197600"/>
            <a:ext cx="139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F32DF57F-C5B9-4938-A298-47A96FFCDCBB}"/>
              </a:ext>
            </a:extLst>
          </p:cNvPr>
          <p:cNvSpPr/>
          <p:nvPr userDrawn="1"/>
        </p:nvSpPr>
        <p:spPr>
          <a:xfrm>
            <a:off x="0" y="6683375"/>
            <a:ext cx="12192000" cy="174625"/>
          </a:xfrm>
          <a:prstGeom prst="rect">
            <a:avLst/>
          </a:prstGeom>
          <a:gradFill>
            <a:gsLst>
              <a:gs pos="0">
                <a:srgbClr val="0070B6"/>
              </a:gs>
              <a:gs pos="100000">
                <a:srgbClr val="19458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cxnSp>
        <p:nvCxnSpPr>
          <p:cNvPr id="11" name="Straight Connector 10">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FB2280"/>
            </a:solidFill>
            <a:prstDash val="solid"/>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496540" y="243185"/>
            <a:ext cx="1916573" cy="617394"/>
          </a:xfrm>
          <a:prstGeom prst="rect">
            <a:avLst/>
          </a:prstGeom>
        </p:spPr>
      </p:pic>
      <p:pic>
        <p:nvPicPr>
          <p:cNvPr id="12" name="Picture 1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453672" y="6299118"/>
            <a:ext cx="2187356" cy="415925"/>
          </a:xfrm>
          <a:prstGeom prst="rect">
            <a:avLst/>
          </a:prstGeom>
        </p:spPr>
      </p:pic>
    </p:spTree>
    <p:extLst>
      <p:ext uri="{BB962C8B-B14F-4D97-AF65-F5344CB8AC3E}">
        <p14:creationId xmlns:p14="http://schemas.microsoft.com/office/powerpoint/2010/main" val="485802437"/>
      </p:ext>
    </p:extLst>
  </p:cSld>
  <p:clrMap bg1="lt1" tx1="dk1" bg2="lt2" tx2="dk2" accent1="accent1" accent2="accent2" accent3="accent3" accent4="accent4" accent5="accent5" accent6="accent6" hlink="hlink" folHlink="folHlink"/>
  <p:sldLayoutIdLst>
    <p:sldLayoutId id="2147485944" r:id="rId1"/>
    <p:sldLayoutId id="2147485945" r:id="rId2"/>
    <p:sldLayoutId id="2147485946" r:id="rId3"/>
    <p:sldLayoutId id="2147485947" r:id="rId4"/>
    <p:sldLayoutId id="2147485948" r:id="rId5"/>
    <p:sldLayoutId id="2147485949" r:id="rId6"/>
    <p:sldLayoutId id="2147485950" r:id="rId7"/>
    <p:sldLayoutId id="2147485951" r:id="rId8"/>
    <p:sldLayoutId id="2147485952"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5"/>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58763" y="6197600"/>
            <a:ext cx="139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F32DF57F-C5B9-4938-A298-47A96FFCDCBB}"/>
              </a:ext>
            </a:extLst>
          </p:cNvPr>
          <p:cNvSpPr/>
          <p:nvPr userDrawn="1"/>
        </p:nvSpPr>
        <p:spPr>
          <a:xfrm>
            <a:off x="0" y="6683375"/>
            <a:ext cx="12192000" cy="174625"/>
          </a:xfrm>
          <a:prstGeom prst="rect">
            <a:avLst/>
          </a:prstGeom>
          <a:gradFill>
            <a:gsLst>
              <a:gs pos="0">
                <a:srgbClr val="0070B6"/>
              </a:gs>
              <a:gs pos="100000">
                <a:srgbClr val="19458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cxnSp>
        <p:nvCxnSpPr>
          <p:cNvPr id="11" name="Straight Connector 10">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rotWithShape="1">
          <a:blip r:embed="rId12">
            <a:extLst>
              <a:ext uri="{28A0092B-C50C-407E-A947-70E740481C1C}">
                <a14:useLocalDpi xmlns:a14="http://schemas.microsoft.com/office/drawing/2010/main" val="0"/>
              </a:ext>
            </a:extLst>
          </a:blip>
          <a:srcRect b="37385"/>
          <a:stretch/>
        </p:blipFill>
        <p:spPr>
          <a:xfrm>
            <a:off x="9718800" y="162207"/>
            <a:ext cx="1694313" cy="687414"/>
          </a:xfrm>
          <a:prstGeom prst="rect">
            <a:avLst/>
          </a:prstGeom>
        </p:spPr>
      </p:pic>
      <p:pic>
        <p:nvPicPr>
          <p:cNvPr id="12" name="Picture 1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453672" y="6299118"/>
            <a:ext cx="2187356" cy="415925"/>
          </a:xfrm>
          <a:prstGeom prst="rect">
            <a:avLst/>
          </a:prstGeom>
        </p:spPr>
      </p:pic>
    </p:spTree>
    <p:extLst>
      <p:ext uri="{BB962C8B-B14F-4D97-AF65-F5344CB8AC3E}">
        <p14:creationId xmlns:p14="http://schemas.microsoft.com/office/powerpoint/2010/main" val="2013251942"/>
      </p:ext>
    </p:extLst>
  </p:cSld>
  <p:clrMap bg1="lt1" tx1="dk1" bg2="lt2" tx2="dk2" accent1="accent1" accent2="accent2" accent3="accent3" accent4="accent4" accent5="accent5" accent6="accent6" hlink="hlink" folHlink="folHlink"/>
  <p:sldLayoutIdLst>
    <p:sldLayoutId id="2147485954" r:id="rId1"/>
    <p:sldLayoutId id="2147485955" r:id="rId2"/>
    <p:sldLayoutId id="2147485956" r:id="rId3"/>
    <p:sldLayoutId id="2147485957" r:id="rId4"/>
    <p:sldLayoutId id="2147485958" r:id="rId5"/>
    <p:sldLayoutId id="2147485959" r:id="rId6"/>
    <p:sldLayoutId id="2147485960" r:id="rId7"/>
    <p:sldLayoutId id="2147485961" r:id="rId8"/>
    <p:sldLayoutId id="2147485962"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5"/>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58763" y="6197600"/>
            <a:ext cx="139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F32DF57F-C5B9-4938-A298-47A96FFCDCBB}"/>
              </a:ext>
            </a:extLst>
          </p:cNvPr>
          <p:cNvSpPr/>
          <p:nvPr userDrawn="1"/>
        </p:nvSpPr>
        <p:spPr>
          <a:xfrm>
            <a:off x="0" y="6683375"/>
            <a:ext cx="12192000" cy="174625"/>
          </a:xfrm>
          <a:prstGeom prst="rect">
            <a:avLst/>
          </a:prstGeom>
          <a:gradFill>
            <a:gsLst>
              <a:gs pos="0">
                <a:srgbClr val="0070B6"/>
              </a:gs>
              <a:gs pos="100000">
                <a:srgbClr val="19458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cxnSp>
        <p:nvCxnSpPr>
          <p:cNvPr id="11" name="Straight Connector 10">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F76D22"/>
            </a:solidFill>
            <a:prstDash val="solid"/>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userDrawn="1"/>
        </p:nvPicPr>
        <p:blipFill rotWithShape="1">
          <a:blip r:embed="rId12">
            <a:extLst>
              <a:ext uri="{28A0092B-C50C-407E-A947-70E740481C1C}">
                <a14:useLocalDpi xmlns:a14="http://schemas.microsoft.com/office/drawing/2010/main" val="0"/>
              </a:ext>
            </a:extLst>
          </a:blip>
          <a:srcRect l="20797" t="31509" r="19983" b="30695"/>
          <a:stretch/>
        </p:blipFill>
        <p:spPr>
          <a:xfrm>
            <a:off x="9580756" y="392757"/>
            <a:ext cx="1773044" cy="484979"/>
          </a:xfrm>
          <a:prstGeom prst="rect">
            <a:avLst/>
          </a:prstGeom>
        </p:spPr>
      </p:pic>
      <p:pic>
        <p:nvPicPr>
          <p:cNvPr id="12" name="Picture 1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453672" y="6299118"/>
            <a:ext cx="2187356" cy="415925"/>
          </a:xfrm>
          <a:prstGeom prst="rect">
            <a:avLst/>
          </a:prstGeom>
        </p:spPr>
      </p:pic>
    </p:spTree>
    <p:extLst>
      <p:ext uri="{BB962C8B-B14F-4D97-AF65-F5344CB8AC3E}">
        <p14:creationId xmlns:p14="http://schemas.microsoft.com/office/powerpoint/2010/main" val="2243357108"/>
      </p:ext>
    </p:extLst>
  </p:cSld>
  <p:clrMap bg1="lt1" tx1="dk1" bg2="lt2" tx2="dk2" accent1="accent1" accent2="accent2" accent3="accent3" accent4="accent4" accent5="accent5" accent6="accent6" hlink="hlink" folHlink="folHlink"/>
  <p:sldLayoutIdLst>
    <p:sldLayoutId id="2147485964" r:id="rId1"/>
    <p:sldLayoutId id="2147485965" r:id="rId2"/>
    <p:sldLayoutId id="2147485966" r:id="rId3"/>
    <p:sldLayoutId id="2147485967" r:id="rId4"/>
    <p:sldLayoutId id="2147485968" r:id="rId5"/>
    <p:sldLayoutId id="2147485969" r:id="rId6"/>
    <p:sldLayoutId id="2147485970" r:id="rId7"/>
    <p:sldLayoutId id="2147485971" r:id="rId8"/>
    <p:sldLayoutId id="2147485972"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11">
            <a:extLst>
              <a:ext uri="{28A0092B-C50C-407E-A947-70E740481C1C}">
                <a14:useLocalDpi xmlns:a14="http://schemas.microsoft.com/office/drawing/2010/main" val="0"/>
              </a:ext>
            </a:extLst>
          </a:blip>
          <a:srcRect l="5642" t="22974" r="7094" b="29476"/>
          <a:stretch/>
        </p:blipFill>
        <p:spPr>
          <a:xfrm>
            <a:off x="9353665" y="412377"/>
            <a:ext cx="2000135" cy="467098"/>
          </a:xfrm>
          <a:prstGeom prst="rect">
            <a:avLst/>
          </a:prstGeom>
        </p:spPr>
      </p:pic>
      <p:pic>
        <p:nvPicPr>
          <p:cNvPr id="7" name="Picture 5"/>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58763" y="6197600"/>
            <a:ext cx="139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F32DF57F-C5B9-4938-A298-47A96FFCDCBB}"/>
              </a:ext>
            </a:extLst>
          </p:cNvPr>
          <p:cNvSpPr/>
          <p:nvPr userDrawn="1"/>
        </p:nvSpPr>
        <p:spPr>
          <a:xfrm>
            <a:off x="0" y="6683375"/>
            <a:ext cx="12192000" cy="174625"/>
          </a:xfrm>
          <a:prstGeom prst="rect">
            <a:avLst/>
          </a:prstGeom>
          <a:gradFill>
            <a:gsLst>
              <a:gs pos="0">
                <a:srgbClr val="0070B6"/>
              </a:gs>
              <a:gs pos="100000">
                <a:srgbClr val="19458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cxnSp>
        <p:nvCxnSpPr>
          <p:cNvPr id="11" name="Straight Connector 10">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5C0F8B"/>
            </a:solidFill>
            <a:prstDash val="solid"/>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453672" y="6299118"/>
            <a:ext cx="2187356" cy="415925"/>
          </a:xfrm>
          <a:prstGeom prst="rect">
            <a:avLst/>
          </a:prstGeom>
        </p:spPr>
      </p:pic>
    </p:spTree>
    <p:extLst>
      <p:ext uri="{BB962C8B-B14F-4D97-AF65-F5344CB8AC3E}">
        <p14:creationId xmlns:p14="http://schemas.microsoft.com/office/powerpoint/2010/main" val="2691346756"/>
      </p:ext>
    </p:extLst>
  </p:cSld>
  <p:clrMap bg1="lt1" tx1="dk1" bg2="lt2" tx2="dk2" accent1="accent1" accent2="accent2" accent3="accent3" accent4="accent4" accent5="accent5" accent6="accent6" hlink="hlink" folHlink="folHlink"/>
  <p:sldLayoutIdLst>
    <p:sldLayoutId id="2147485974" r:id="rId1"/>
    <p:sldLayoutId id="2147485975" r:id="rId2"/>
    <p:sldLayoutId id="2147485976" r:id="rId3"/>
    <p:sldLayoutId id="2147485977" r:id="rId4"/>
    <p:sldLayoutId id="2147485978" r:id="rId5"/>
    <p:sldLayoutId id="2147485979" r:id="rId6"/>
    <p:sldLayoutId id="2147485980" r:id="rId7"/>
    <p:sldLayoutId id="2147485981" r:id="rId8"/>
    <p:sldLayoutId id="2147485982"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5"/>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58763" y="6197600"/>
            <a:ext cx="139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F32DF57F-C5B9-4938-A298-47A96FFCDCBB}"/>
              </a:ext>
            </a:extLst>
          </p:cNvPr>
          <p:cNvSpPr/>
          <p:nvPr userDrawn="1"/>
        </p:nvSpPr>
        <p:spPr>
          <a:xfrm>
            <a:off x="0" y="6683375"/>
            <a:ext cx="12192000" cy="174625"/>
          </a:xfrm>
          <a:prstGeom prst="rect">
            <a:avLst/>
          </a:prstGeom>
          <a:gradFill>
            <a:gsLst>
              <a:gs pos="0">
                <a:srgbClr val="0070B6"/>
              </a:gs>
              <a:gs pos="100000">
                <a:srgbClr val="19458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cxnSp>
        <p:nvCxnSpPr>
          <p:cNvPr id="11" name="Straight Connector 10">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F76D22"/>
            </a:solidFill>
            <a:prstDash val="solid"/>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881407" y="46564"/>
            <a:ext cx="1591262" cy="896411"/>
          </a:xfrm>
          <a:prstGeom prst="rect">
            <a:avLst/>
          </a:prstGeom>
        </p:spPr>
      </p:pic>
      <p:pic>
        <p:nvPicPr>
          <p:cNvPr id="12" name="Picture 1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453672" y="6299118"/>
            <a:ext cx="2187356" cy="415925"/>
          </a:xfrm>
          <a:prstGeom prst="rect">
            <a:avLst/>
          </a:prstGeom>
        </p:spPr>
      </p:pic>
    </p:spTree>
    <p:extLst>
      <p:ext uri="{BB962C8B-B14F-4D97-AF65-F5344CB8AC3E}">
        <p14:creationId xmlns:p14="http://schemas.microsoft.com/office/powerpoint/2010/main" val="4051636480"/>
      </p:ext>
    </p:extLst>
  </p:cSld>
  <p:clrMap bg1="lt1" tx1="dk1" bg2="lt2" tx2="dk2" accent1="accent1" accent2="accent2" accent3="accent3" accent4="accent4" accent5="accent5" accent6="accent6" hlink="hlink" folHlink="folHlink"/>
  <p:sldLayoutIdLst>
    <p:sldLayoutId id="2147485984" r:id="rId1"/>
    <p:sldLayoutId id="2147485985" r:id="rId2"/>
    <p:sldLayoutId id="2147485986" r:id="rId3"/>
    <p:sldLayoutId id="2147485987" r:id="rId4"/>
    <p:sldLayoutId id="2147485988" r:id="rId5"/>
    <p:sldLayoutId id="2147485989" r:id="rId6"/>
    <p:sldLayoutId id="2147485990" r:id="rId7"/>
    <p:sldLayoutId id="2147485991" r:id="rId8"/>
    <p:sldLayoutId id="2147485992"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5"/>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58763" y="6197600"/>
            <a:ext cx="139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F32DF57F-C5B9-4938-A298-47A96FFCDCBB}"/>
              </a:ext>
            </a:extLst>
          </p:cNvPr>
          <p:cNvSpPr/>
          <p:nvPr userDrawn="1"/>
        </p:nvSpPr>
        <p:spPr>
          <a:xfrm>
            <a:off x="0" y="6683375"/>
            <a:ext cx="12192000" cy="174625"/>
          </a:xfrm>
          <a:prstGeom prst="rect">
            <a:avLst/>
          </a:prstGeom>
          <a:gradFill>
            <a:gsLst>
              <a:gs pos="0">
                <a:srgbClr val="0070B6"/>
              </a:gs>
              <a:gs pos="100000">
                <a:srgbClr val="19458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cxnSp>
        <p:nvCxnSpPr>
          <p:cNvPr id="11" name="Straight Connector 10">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5C0F8B"/>
            </a:solidFill>
            <a:prstDash val="solid"/>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965045" y="145638"/>
            <a:ext cx="1543868" cy="815677"/>
          </a:xfrm>
          <a:prstGeom prst="rect">
            <a:avLst/>
          </a:prstGeom>
        </p:spPr>
      </p:pic>
      <p:pic>
        <p:nvPicPr>
          <p:cNvPr id="13" name="Picture 1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453672" y="6299118"/>
            <a:ext cx="2187356" cy="415925"/>
          </a:xfrm>
          <a:prstGeom prst="rect">
            <a:avLst/>
          </a:prstGeom>
        </p:spPr>
      </p:pic>
    </p:spTree>
    <p:extLst>
      <p:ext uri="{BB962C8B-B14F-4D97-AF65-F5344CB8AC3E}">
        <p14:creationId xmlns:p14="http://schemas.microsoft.com/office/powerpoint/2010/main" val="1473456158"/>
      </p:ext>
    </p:extLst>
  </p:cSld>
  <p:clrMap bg1="lt1" tx1="dk1" bg2="lt2" tx2="dk2" accent1="accent1" accent2="accent2" accent3="accent3" accent4="accent4" accent5="accent5" accent6="accent6" hlink="hlink" folHlink="folHlink"/>
  <p:sldLayoutIdLst>
    <p:sldLayoutId id="2147485994" r:id="rId1"/>
    <p:sldLayoutId id="2147485995" r:id="rId2"/>
    <p:sldLayoutId id="2147485996" r:id="rId3"/>
    <p:sldLayoutId id="2147485997" r:id="rId4"/>
    <p:sldLayoutId id="2147485998" r:id="rId5"/>
    <p:sldLayoutId id="2147485999" r:id="rId6"/>
    <p:sldLayoutId id="2147486000" r:id="rId7"/>
    <p:sldLayoutId id="2147486001" r:id="rId8"/>
    <p:sldLayoutId id="2147486002"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5"/>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58763" y="6197600"/>
            <a:ext cx="139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F32DF57F-C5B9-4938-A298-47A96FFCDCBB}"/>
              </a:ext>
            </a:extLst>
          </p:cNvPr>
          <p:cNvSpPr/>
          <p:nvPr userDrawn="1"/>
        </p:nvSpPr>
        <p:spPr>
          <a:xfrm>
            <a:off x="0" y="6683375"/>
            <a:ext cx="12192000" cy="174625"/>
          </a:xfrm>
          <a:prstGeom prst="rect">
            <a:avLst/>
          </a:prstGeom>
          <a:gradFill>
            <a:gsLst>
              <a:gs pos="0">
                <a:srgbClr val="0070B6"/>
              </a:gs>
              <a:gs pos="100000">
                <a:srgbClr val="19458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cxnSp>
        <p:nvCxnSpPr>
          <p:cNvPr id="11" name="Straight Connector 10">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885558" y="198848"/>
            <a:ext cx="1510194" cy="647949"/>
          </a:xfrm>
          <a:prstGeom prst="rect">
            <a:avLst/>
          </a:prstGeom>
        </p:spPr>
      </p:pic>
      <p:pic>
        <p:nvPicPr>
          <p:cNvPr id="12" name="Picture 1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453672" y="6299118"/>
            <a:ext cx="2187356" cy="415925"/>
          </a:xfrm>
          <a:prstGeom prst="rect">
            <a:avLst/>
          </a:prstGeom>
        </p:spPr>
      </p:pic>
    </p:spTree>
    <p:extLst>
      <p:ext uri="{BB962C8B-B14F-4D97-AF65-F5344CB8AC3E}">
        <p14:creationId xmlns:p14="http://schemas.microsoft.com/office/powerpoint/2010/main" val="3449773031"/>
      </p:ext>
    </p:extLst>
  </p:cSld>
  <p:clrMap bg1="lt1" tx1="dk1" bg2="lt2" tx2="dk2" accent1="accent1" accent2="accent2" accent3="accent3" accent4="accent4" accent5="accent5" accent6="accent6" hlink="hlink" folHlink="folHlink"/>
  <p:sldLayoutIdLst>
    <p:sldLayoutId id="2147486004" r:id="rId1"/>
    <p:sldLayoutId id="2147486005" r:id="rId2"/>
    <p:sldLayoutId id="2147486006" r:id="rId3"/>
    <p:sldLayoutId id="2147486007" r:id="rId4"/>
    <p:sldLayoutId id="2147486008" r:id="rId5"/>
    <p:sldLayoutId id="2147486009" r:id="rId6"/>
    <p:sldLayoutId id="2147486010" r:id="rId7"/>
    <p:sldLayoutId id="2147486011" r:id="rId8"/>
    <p:sldLayoutId id="2147486012"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 name="Date Placeholder 1">
            <a:extLst>
              <a:ext uri="{FF2B5EF4-FFF2-40B4-BE49-F238E27FC236}">
                <a16:creationId xmlns:a16="http://schemas.microsoft.com/office/drawing/2014/main" id="{1590CBDA-2572-45F9-8C6C-4788C5A19CF4}"/>
              </a:ext>
            </a:extLst>
          </p:cNvPr>
          <p:cNvSpPr>
            <a:spLocks noGrp="1"/>
          </p:cNvSpPr>
          <p:nvPr>
            <p:ph type="dt" sz="half" idx="2"/>
          </p:nvPr>
        </p:nvSpPr>
        <p:spPr>
          <a:xfrm>
            <a:off x="615950" y="493077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10</a:t>
            </a:r>
          </a:p>
        </p:txBody>
      </p:sp>
    </p:spTree>
    <p:extLst>
      <p:ext uri="{BB962C8B-B14F-4D97-AF65-F5344CB8AC3E}">
        <p14:creationId xmlns:p14="http://schemas.microsoft.com/office/powerpoint/2010/main" val="3117881184"/>
      </p:ext>
    </p:extLst>
  </p:cSld>
  <p:clrMap bg1="lt1" tx1="dk1" bg2="lt2" tx2="dk2" accent1="accent1" accent2="accent2" accent3="accent3" accent4="accent4" accent5="accent5" accent6="accent6" hlink="hlink" folHlink="folHlink"/>
  <p:sldLayoutIdLst>
    <p:sldLayoutId id="2147485886" r:id="rId1"/>
    <p:sldLayoutId id="2147485887" r:id="rId2"/>
    <p:sldLayoutId id="2147485888" r:id="rId3"/>
    <p:sldLayoutId id="2147485889" r:id="rId4"/>
    <p:sldLayoutId id="2147485890" r:id="rId5"/>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834188" y="179869"/>
            <a:ext cx="1560708" cy="687475"/>
          </a:xfrm>
          <a:prstGeom prst="rect">
            <a:avLst/>
          </a:prstGeom>
        </p:spPr>
      </p:pic>
      <p:pic>
        <p:nvPicPr>
          <p:cNvPr id="7" name="Picture 5"/>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58763" y="6197600"/>
            <a:ext cx="139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F32DF57F-C5B9-4938-A298-47A96FFCDCBB}"/>
              </a:ext>
            </a:extLst>
          </p:cNvPr>
          <p:cNvSpPr/>
          <p:nvPr userDrawn="1"/>
        </p:nvSpPr>
        <p:spPr>
          <a:xfrm>
            <a:off x="0" y="6683375"/>
            <a:ext cx="12192000" cy="174625"/>
          </a:xfrm>
          <a:prstGeom prst="rect">
            <a:avLst/>
          </a:prstGeom>
          <a:gradFill>
            <a:gsLst>
              <a:gs pos="0">
                <a:srgbClr val="0070B6"/>
              </a:gs>
              <a:gs pos="100000">
                <a:srgbClr val="19458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cxnSp>
        <p:nvCxnSpPr>
          <p:cNvPr id="11" name="Straight Connector 10">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453672" y="6299118"/>
            <a:ext cx="2187356" cy="415925"/>
          </a:xfrm>
          <a:prstGeom prst="rect">
            <a:avLst/>
          </a:prstGeom>
        </p:spPr>
      </p:pic>
    </p:spTree>
    <p:extLst>
      <p:ext uri="{BB962C8B-B14F-4D97-AF65-F5344CB8AC3E}">
        <p14:creationId xmlns:p14="http://schemas.microsoft.com/office/powerpoint/2010/main" val="1263453948"/>
      </p:ext>
    </p:extLst>
  </p:cSld>
  <p:clrMap bg1="lt1" tx1="dk1" bg2="lt2" tx2="dk2" accent1="accent1" accent2="accent2" accent3="accent3" accent4="accent4" accent5="accent5" accent6="accent6" hlink="hlink" folHlink="folHlink"/>
  <p:sldLayoutIdLst>
    <p:sldLayoutId id="2147486014" r:id="rId1"/>
    <p:sldLayoutId id="2147486015" r:id="rId2"/>
    <p:sldLayoutId id="2147486016" r:id="rId3"/>
    <p:sldLayoutId id="2147486017" r:id="rId4"/>
    <p:sldLayoutId id="2147486018" r:id="rId5"/>
    <p:sldLayoutId id="2147486019" r:id="rId6"/>
    <p:sldLayoutId id="2147486020" r:id="rId7"/>
    <p:sldLayoutId id="2147486021" r:id="rId8"/>
    <p:sldLayoutId id="2147486022"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842250" y="179868"/>
            <a:ext cx="1562919" cy="687475"/>
          </a:xfrm>
          <a:prstGeom prst="rect">
            <a:avLst/>
          </a:prstGeom>
        </p:spPr>
      </p:pic>
      <p:pic>
        <p:nvPicPr>
          <p:cNvPr id="7" name="Picture 5"/>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58763" y="6197600"/>
            <a:ext cx="139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F32DF57F-C5B9-4938-A298-47A96FFCDCBB}"/>
              </a:ext>
            </a:extLst>
          </p:cNvPr>
          <p:cNvSpPr/>
          <p:nvPr userDrawn="1"/>
        </p:nvSpPr>
        <p:spPr>
          <a:xfrm>
            <a:off x="0" y="6683375"/>
            <a:ext cx="12192000" cy="174625"/>
          </a:xfrm>
          <a:prstGeom prst="rect">
            <a:avLst/>
          </a:prstGeom>
          <a:gradFill>
            <a:gsLst>
              <a:gs pos="0">
                <a:srgbClr val="0070B6"/>
              </a:gs>
              <a:gs pos="100000">
                <a:srgbClr val="19458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cxnSp>
        <p:nvCxnSpPr>
          <p:cNvPr id="11" name="Straight Connector 10">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453672" y="6299118"/>
            <a:ext cx="2187356" cy="415925"/>
          </a:xfrm>
          <a:prstGeom prst="rect">
            <a:avLst/>
          </a:prstGeom>
        </p:spPr>
      </p:pic>
    </p:spTree>
    <p:extLst>
      <p:ext uri="{BB962C8B-B14F-4D97-AF65-F5344CB8AC3E}">
        <p14:creationId xmlns:p14="http://schemas.microsoft.com/office/powerpoint/2010/main" val="1800748250"/>
      </p:ext>
    </p:extLst>
  </p:cSld>
  <p:clrMap bg1="lt1" tx1="dk1" bg2="lt2" tx2="dk2" accent1="accent1" accent2="accent2" accent3="accent3" accent4="accent4" accent5="accent5" accent6="accent6" hlink="hlink" folHlink="folHlink"/>
  <p:sldLayoutIdLst>
    <p:sldLayoutId id="2147486024" r:id="rId1"/>
    <p:sldLayoutId id="2147486025" r:id="rId2"/>
    <p:sldLayoutId id="2147486026" r:id="rId3"/>
    <p:sldLayoutId id="2147486027" r:id="rId4"/>
    <p:sldLayoutId id="2147486028" r:id="rId5"/>
    <p:sldLayoutId id="2147486029" r:id="rId6"/>
    <p:sldLayoutId id="2147486030" r:id="rId7"/>
    <p:sldLayoutId id="2147486031" r:id="rId8"/>
    <p:sldLayoutId id="2147486032"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5"/>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58763" y="6197600"/>
            <a:ext cx="139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F32DF57F-C5B9-4938-A298-47A96FFCDCBB}"/>
              </a:ext>
            </a:extLst>
          </p:cNvPr>
          <p:cNvSpPr/>
          <p:nvPr userDrawn="1"/>
        </p:nvSpPr>
        <p:spPr>
          <a:xfrm>
            <a:off x="0" y="6683375"/>
            <a:ext cx="12192000" cy="174625"/>
          </a:xfrm>
          <a:prstGeom prst="rect">
            <a:avLst/>
          </a:prstGeom>
          <a:gradFill>
            <a:gsLst>
              <a:gs pos="0">
                <a:srgbClr val="0070B6"/>
              </a:gs>
              <a:gs pos="100000">
                <a:srgbClr val="19458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cxnSp>
        <p:nvCxnSpPr>
          <p:cNvPr id="11" name="Straight Connector 10">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008367"/>
            </a:solidFill>
            <a:prstDash val="solid"/>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107197" y="179867"/>
            <a:ext cx="1297971" cy="687477"/>
          </a:xfrm>
          <a:prstGeom prst="rect">
            <a:avLst/>
          </a:prstGeom>
        </p:spPr>
      </p:pic>
      <p:pic>
        <p:nvPicPr>
          <p:cNvPr id="12" name="Picture 1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453672" y="6299118"/>
            <a:ext cx="2187356" cy="415925"/>
          </a:xfrm>
          <a:prstGeom prst="rect">
            <a:avLst/>
          </a:prstGeom>
        </p:spPr>
      </p:pic>
    </p:spTree>
    <p:extLst>
      <p:ext uri="{BB962C8B-B14F-4D97-AF65-F5344CB8AC3E}">
        <p14:creationId xmlns:p14="http://schemas.microsoft.com/office/powerpoint/2010/main" val="2254075036"/>
      </p:ext>
    </p:extLst>
  </p:cSld>
  <p:clrMap bg1="lt1" tx1="dk1" bg2="lt2" tx2="dk2" accent1="accent1" accent2="accent2" accent3="accent3" accent4="accent4" accent5="accent5" accent6="accent6" hlink="hlink" folHlink="folHlink"/>
  <p:sldLayoutIdLst>
    <p:sldLayoutId id="2147486034" r:id="rId1"/>
    <p:sldLayoutId id="2147486035" r:id="rId2"/>
    <p:sldLayoutId id="2147486036" r:id="rId3"/>
    <p:sldLayoutId id="2147486037" r:id="rId4"/>
    <p:sldLayoutId id="2147486038" r:id="rId5"/>
    <p:sldLayoutId id="2147486039" r:id="rId6"/>
    <p:sldLayoutId id="2147486040" r:id="rId7"/>
    <p:sldLayoutId id="2147486041" r:id="rId8"/>
    <p:sldLayoutId id="2147486042"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5"/>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58763" y="6197600"/>
            <a:ext cx="139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F32DF57F-C5B9-4938-A298-47A96FFCDCBB}"/>
              </a:ext>
            </a:extLst>
          </p:cNvPr>
          <p:cNvSpPr/>
          <p:nvPr userDrawn="1"/>
        </p:nvSpPr>
        <p:spPr>
          <a:xfrm>
            <a:off x="0" y="6683375"/>
            <a:ext cx="12192000" cy="174625"/>
          </a:xfrm>
          <a:prstGeom prst="rect">
            <a:avLst/>
          </a:prstGeom>
          <a:gradFill>
            <a:gsLst>
              <a:gs pos="0">
                <a:srgbClr val="0070B6"/>
              </a:gs>
              <a:gs pos="100000">
                <a:srgbClr val="19458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cxnSp>
        <p:nvCxnSpPr>
          <p:cNvPr id="11" name="Straight Connector 10">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018830" y="218515"/>
            <a:ext cx="2334970" cy="597460"/>
          </a:xfrm>
          <a:prstGeom prst="rect">
            <a:avLst/>
          </a:prstGeom>
        </p:spPr>
      </p:pic>
      <p:pic>
        <p:nvPicPr>
          <p:cNvPr id="12" name="Picture 1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453672" y="6299118"/>
            <a:ext cx="2187356" cy="415925"/>
          </a:xfrm>
          <a:prstGeom prst="rect">
            <a:avLst/>
          </a:prstGeom>
        </p:spPr>
      </p:pic>
    </p:spTree>
    <p:extLst>
      <p:ext uri="{BB962C8B-B14F-4D97-AF65-F5344CB8AC3E}">
        <p14:creationId xmlns:p14="http://schemas.microsoft.com/office/powerpoint/2010/main" val="1691629981"/>
      </p:ext>
    </p:extLst>
  </p:cSld>
  <p:clrMap bg1="lt1" tx1="dk1" bg2="lt2" tx2="dk2" accent1="accent1" accent2="accent2" accent3="accent3" accent4="accent4" accent5="accent5" accent6="accent6" hlink="hlink" folHlink="folHlink"/>
  <p:sldLayoutIdLst>
    <p:sldLayoutId id="2147486044" r:id="rId1"/>
    <p:sldLayoutId id="2147486045" r:id="rId2"/>
    <p:sldLayoutId id="2147486046" r:id="rId3"/>
    <p:sldLayoutId id="2147486047" r:id="rId4"/>
    <p:sldLayoutId id="2147486048" r:id="rId5"/>
    <p:sldLayoutId id="2147486049" r:id="rId6"/>
    <p:sldLayoutId id="2147486050" r:id="rId7"/>
    <p:sldLayoutId id="2147486051" r:id="rId8"/>
    <p:sldLayoutId id="2147486052"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5"/>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58763" y="6197600"/>
            <a:ext cx="139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F32DF57F-C5B9-4938-A298-47A96FFCDCBB}"/>
              </a:ext>
            </a:extLst>
          </p:cNvPr>
          <p:cNvSpPr/>
          <p:nvPr userDrawn="1"/>
        </p:nvSpPr>
        <p:spPr>
          <a:xfrm>
            <a:off x="0" y="6683375"/>
            <a:ext cx="12192000" cy="174625"/>
          </a:xfrm>
          <a:prstGeom prst="rect">
            <a:avLst/>
          </a:prstGeom>
          <a:gradFill>
            <a:gsLst>
              <a:gs pos="0">
                <a:srgbClr val="0070B6"/>
              </a:gs>
              <a:gs pos="100000">
                <a:srgbClr val="19458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cxnSp>
        <p:nvCxnSpPr>
          <p:cNvPr id="11" name="Straight Connector 10">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pic>
        <p:nvPicPr>
          <p:cNvPr id="12" name="Picture 22" descr="ConMed_Linvatec.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9598025" y="404813"/>
            <a:ext cx="1754188"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453672" y="6299118"/>
            <a:ext cx="2187356" cy="415925"/>
          </a:xfrm>
          <a:prstGeom prst="rect">
            <a:avLst/>
          </a:prstGeom>
        </p:spPr>
      </p:pic>
    </p:spTree>
    <p:extLst>
      <p:ext uri="{BB962C8B-B14F-4D97-AF65-F5344CB8AC3E}">
        <p14:creationId xmlns:p14="http://schemas.microsoft.com/office/powerpoint/2010/main" val="3522695015"/>
      </p:ext>
    </p:extLst>
  </p:cSld>
  <p:clrMap bg1="lt1" tx1="dk1" bg2="lt2" tx2="dk2" accent1="accent1" accent2="accent2" accent3="accent3" accent4="accent4" accent5="accent5" accent6="accent6" hlink="hlink" folHlink="folHlink"/>
  <p:sldLayoutIdLst>
    <p:sldLayoutId id="2147486054" r:id="rId1"/>
    <p:sldLayoutId id="2147486055" r:id="rId2"/>
    <p:sldLayoutId id="2147486056" r:id="rId3"/>
    <p:sldLayoutId id="2147486057" r:id="rId4"/>
    <p:sldLayoutId id="2147486058" r:id="rId5"/>
    <p:sldLayoutId id="2147486059" r:id="rId6"/>
    <p:sldLayoutId id="2147486060" r:id="rId7"/>
    <p:sldLayoutId id="2147486061" r:id="rId8"/>
    <p:sldLayoutId id="2147486062"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712959"/>
      </p:ext>
    </p:extLst>
  </p:cSld>
  <p:clrMap bg1="lt1" tx1="dk1" bg2="lt2" tx2="dk2" accent1="accent1" accent2="accent2" accent3="accent3" accent4="accent4" accent5="accent5" accent6="accent6" hlink="hlink" folHlink="folHlink"/>
  <p:sldLayoutIdLst>
    <p:sldLayoutId id="2147485929" r:id="rId1"/>
    <p:sldLayoutId id="2147485931" r:id="rId2"/>
    <p:sldLayoutId id="2147485930" r:id="rId3"/>
    <p:sldLayoutId id="214748593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sp>
        <p:nvSpPr>
          <p:cNvPr id="2" name="Date Placeholder 1">
            <a:extLst>
              <a:ext uri="{FF2B5EF4-FFF2-40B4-BE49-F238E27FC236}">
                <a16:creationId xmlns:a16="http://schemas.microsoft.com/office/drawing/2014/main" id="{1590CBDA-2572-45F9-8C6C-4788C5A19CF4}"/>
              </a:ext>
            </a:extLst>
          </p:cNvPr>
          <p:cNvSpPr>
            <a:spLocks noGrp="1"/>
          </p:cNvSpPr>
          <p:nvPr>
            <p:ph type="dt" sz="half" idx="2"/>
          </p:nvPr>
        </p:nvSpPr>
        <p:spPr>
          <a:xfrm>
            <a:off x="615950" y="493077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10</a:t>
            </a:r>
          </a:p>
        </p:txBody>
      </p:sp>
    </p:spTree>
    <p:extLst>
      <p:ext uri="{BB962C8B-B14F-4D97-AF65-F5344CB8AC3E}">
        <p14:creationId xmlns:p14="http://schemas.microsoft.com/office/powerpoint/2010/main" val="3614883954"/>
      </p:ext>
    </p:extLst>
  </p:cSld>
  <p:clrMap bg1="lt1" tx1="dk1" bg2="lt2" tx2="dk2" accent1="accent1" accent2="accent2" accent3="accent3" accent4="accent4" accent5="accent5" accent6="accent6" hlink="hlink" folHlink="folHlink"/>
  <p:sldLayoutIdLst>
    <p:sldLayoutId id="2147485892" r:id="rId1"/>
    <p:sldLayoutId id="2147485893" r:id="rId2"/>
    <p:sldLayoutId id="2147485894" r:id="rId3"/>
    <p:sldLayoutId id="2147485895" r:id="rId4"/>
    <p:sldLayoutId id="2147485896" r:id="rId5"/>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sp>
        <p:nvSpPr>
          <p:cNvPr id="2" name="Date Placeholder 1">
            <a:extLst>
              <a:ext uri="{FF2B5EF4-FFF2-40B4-BE49-F238E27FC236}">
                <a16:creationId xmlns:a16="http://schemas.microsoft.com/office/drawing/2014/main" id="{1590CBDA-2572-45F9-8C6C-4788C5A19CF4}"/>
              </a:ext>
            </a:extLst>
          </p:cNvPr>
          <p:cNvSpPr>
            <a:spLocks noGrp="1"/>
          </p:cNvSpPr>
          <p:nvPr>
            <p:ph type="dt" sz="half" idx="2"/>
          </p:nvPr>
        </p:nvSpPr>
        <p:spPr>
          <a:xfrm>
            <a:off x="615950" y="493077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10</a:t>
            </a:r>
          </a:p>
        </p:txBody>
      </p:sp>
    </p:spTree>
    <p:extLst>
      <p:ext uri="{BB962C8B-B14F-4D97-AF65-F5344CB8AC3E}">
        <p14:creationId xmlns:p14="http://schemas.microsoft.com/office/powerpoint/2010/main" val="2684518858"/>
      </p:ext>
    </p:extLst>
  </p:cSld>
  <p:clrMap bg1="lt1" tx1="dk1" bg2="lt2" tx2="dk2" accent1="accent1" accent2="accent2" accent3="accent3" accent4="accent4" accent5="accent5" accent6="accent6" hlink="hlink" folHlink="folHlink"/>
  <p:sldLayoutIdLst>
    <p:sldLayoutId id="2147485898" r:id="rId1"/>
    <p:sldLayoutId id="2147485899" r:id="rId2"/>
    <p:sldLayoutId id="2147485900" r:id="rId3"/>
    <p:sldLayoutId id="2147485901" r:id="rId4"/>
    <p:sldLayoutId id="2147485902" r:id="rId5"/>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58763" y="6197600"/>
            <a:ext cx="139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396537" y="6474386"/>
            <a:ext cx="1427163" cy="17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864" r:id="rId1"/>
    <p:sldLayoutId id="2147485865" r:id="rId2"/>
    <p:sldLayoutId id="2147485866" r:id="rId3"/>
    <p:sldLayoutId id="2147485867" r:id="rId4"/>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139710"/>
      </p:ext>
    </p:extLst>
  </p:cSld>
  <p:clrMap bg1="lt1" tx1="dk1" bg2="lt2" tx2="dk2" accent1="accent1" accent2="accent2" accent3="accent3" accent4="accent4" accent5="accent5" accent6="accent6" hlink="hlink" folHlink="folHlink"/>
  <p:sldLayoutIdLst>
    <p:sldLayoutId id="2147486074" r:id="rId1"/>
    <p:sldLayoutId id="2147486079" r:id="rId2"/>
    <p:sldLayoutId id="2147486080" r:id="rId3"/>
    <p:sldLayoutId id="2147486075" r:id="rId4"/>
    <p:sldLayoutId id="2147486076" r:id="rId5"/>
    <p:sldLayoutId id="2147486077" r:id="rId6"/>
    <p:sldLayoutId id="2147486078"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396537" y="6474386"/>
            <a:ext cx="1427163" cy="17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868" r:id="rId1"/>
    <p:sldLayoutId id="2147485869" r:id="rId2"/>
    <p:sldLayoutId id="2147485870" r:id="rId3"/>
    <p:sldLayoutId id="2147485871" r:id="rId4"/>
  </p:sldLayoutIdLst>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5" name="Picture 5"/>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58763" y="6197600"/>
            <a:ext cx="139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32DF57F-C5B9-4938-A298-47A96FFCDCBB}"/>
              </a:ext>
            </a:extLst>
          </p:cNvPr>
          <p:cNvSpPr/>
          <p:nvPr userDrawn="1"/>
        </p:nvSpPr>
        <p:spPr>
          <a:xfrm>
            <a:off x="0" y="6683375"/>
            <a:ext cx="12192000" cy="174625"/>
          </a:xfrm>
          <a:prstGeom prst="rect">
            <a:avLst/>
          </a:prstGeom>
          <a:gradFill>
            <a:gsLst>
              <a:gs pos="0">
                <a:srgbClr val="0070B6"/>
              </a:gs>
              <a:gs pos="100000">
                <a:srgbClr val="19458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pic>
        <p:nvPicPr>
          <p:cNvPr id="6" name="Picture 5"/>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9453672" y="6299118"/>
            <a:ext cx="2187356" cy="415925"/>
          </a:xfrm>
          <a:prstGeom prst="rect">
            <a:avLst/>
          </a:prstGeom>
        </p:spPr>
      </p:pic>
    </p:spTree>
  </p:cSld>
  <p:clrMap bg1="lt1" tx1="dk1" bg2="lt2" tx2="dk2" accent1="accent1" accent2="accent2" accent3="accent3" accent4="accent4" accent5="accent5" accent6="accent6" hlink="hlink" folHlink="folHlink"/>
  <p:sldLayoutIdLst>
    <p:sldLayoutId id="2147485859" r:id="rId1"/>
    <p:sldLayoutId id="2147485872" r:id="rId2"/>
    <p:sldLayoutId id="2147485873" r:id="rId3"/>
    <p:sldLayoutId id="2147485874" r:id="rId4"/>
    <p:sldLayoutId id="2147485875" r:id="rId5"/>
    <p:sldLayoutId id="2147485876" r:id="rId6"/>
    <p:sldLayoutId id="2147485877" r:id="rId7"/>
    <p:sldLayoutId id="2147485927" r:id="rId8"/>
    <p:sldLayoutId id="2147485912" r:id="rId9"/>
    <p:sldLayoutId id="2147485913" r:id="rId10"/>
    <p:sldLayoutId id="2147485914" r:id="rId11"/>
    <p:sldLayoutId id="2147485915" r:id="rId12"/>
    <p:sldLayoutId id="2147485916" r:id="rId13"/>
    <p:sldLayoutId id="2147485917" r:id="rId14"/>
    <p:sldLayoutId id="2147485918" r:id="rId15"/>
  </p:sldLayoutIdLst>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4400" kern="1200" cap="all">
          <a:solidFill>
            <a:srgbClr val="FF9E16"/>
          </a:solidFill>
          <a:latin typeface="+mj-lt"/>
          <a:ea typeface="+mj-ea"/>
          <a:cs typeface="+mj-cs"/>
        </a:defRPr>
      </a:lvl1pPr>
      <a:lvl2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5pPr>
      <a:lvl6pPr marL="457200" algn="l" rtl="0" fontAlgn="base">
        <a:lnSpc>
          <a:spcPct val="90000"/>
        </a:lnSpc>
        <a:spcBef>
          <a:spcPct val="0"/>
        </a:spcBef>
        <a:spcAft>
          <a:spcPct val="0"/>
        </a:spcAft>
        <a:defRPr sz="4400">
          <a:solidFill>
            <a:srgbClr val="FF9E16"/>
          </a:solidFill>
          <a:latin typeface="Calibri Light" panose="020F0302020204030204" pitchFamily="34" charset="0"/>
        </a:defRPr>
      </a:lvl6pPr>
      <a:lvl7pPr marL="914400" algn="l" rtl="0" fontAlgn="base">
        <a:lnSpc>
          <a:spcPct val="90000"/>
        </a:lnSpc>
        <a:spcBef>
          <a:spcPct val="0"/>
        </a:spcBef>
        <a:spcAft>
          <a:spcPct val="0"/>
        </a:spcAft>
        <a:defRPr sz="4400">
          <a:solidFill>
            <a:srgbClr val="FF9E16"/>
          </a:solidFill>
          <a:latin typeface="Calibri Light" panose="020F0302020204030204" pitchFamily="34" charset="0"/>
        </a:defRPr>
      </a:lvl7pPr>
      <a:lvl8pPr marL="1371600" algn="l" rtl="0" fontAlgn="base">
        <a:lnSpc>
          <a:spcPct val="90000"/>
        </a:lnSpc>
        <a:spcBef>
          <a:spcPct val="0"/>
        </a:spcBef>
        <a:spcAft>
          <a:spcPct val="0"/>
        </a:spcAft>
        <a:defRPr sz="4400">
          <a:solidFill>
            <a:srgbClr val="FF9E16"/>
          </a:solidFill>
          <a:latin typeface="Calibri Light" panose="020F0302020204030204" pitchFamily="34" charset="0"/>
        </a:defRPr>
      </a:lvl8pPr>
      <a:lvl9pPr marL="1828800" algn="l" rtl="0" fontAlgn="base">
        <a:lnSpc>
          <a:spcPct val="90000"/>
        </a:lnSpc>
        <a:spcBef>
          <a:spcPct val="0"/>
        </a:spcBef>
        <a:spcAft>
          <a:spcPct val="0"/>
        </a:spcAft>
        <a:defRPr sz="4400">
          <a:solidFill>
            <a:srgbClr val="FF9E16"/>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Clr>
          <a:srgbClr val="FF9E16"/>
        </a:buClr>
        <a:buFont typeface="Arial" panose="020B0604020202020204" pitchFamily="34" charset="0"/>
        <a:buChar char="•"/>
        <a:defRPr sz="2800" kern="1200">
          <a:solidFill>
            <a:srgbClr val="0071CE"/>
          </a:solidFill>
          <a:latin typeface="+mn-lt"/>
          <a:ea typeface="+mn-ea"/>
          <a:cs typeface="+mn-cs"/>
        </a:defRPr>
      </a:lvl1pPr>
      <a:lvl2pPr marL="685800" indent="-228600" algn="l" rtl="0" eaLnBrk="0" fontAlgn="base" hangingPunct="0">
        <a:lnSpc>
          <a:spcPct val="90000"/>
        </a:lnSpc>
        <a:spcBef>
          <a:spcPts val="500"/>
        </a:spcBef>
        <a:spcAft>
          <a:spcPct val="0"/>
        </a:spcAft>
        <a:buClr>
          <a:srgbClr val="FF9E16"/>
        </a:buClr>
        <a:buFont typeface="Arial" panose="020B0604020202020204" pitchFamily="34" charset="0"/>
        <a:buChar char="•"/>
        <a:defRPr sz="2400" kern="1200">
          <a:solidFill>
            <a:srgbClr val="0071CE"/>
          </a:solidFill>
          <a:latin typeface="+mn-lt"/>
          <a:ea typeface="+mn-ea"/>
          <a:cs typeface="+mn-cs"/>
        </a:defRPr>
      </a:lvl2pPr>
      <a:lvl3pPr marL="1143000" indent="-228600" algn="l" rtl="0" eaLnBrk="0" fontAlgn="base" hangingPunct="0">
        <a:lnSpc>
          <a:spcPct val="90000"/>
        </a:lnSpc>
        <a:spcBef>
          <a:spcPts val="500"/>
        </a:spcBef>
        <a:spcAft>
          <a:spcPct val="0"/>
        </a:spcAft>
        <a:buClr>
          <a:srgbClr val="FF9E16"/>
        </a:buClr>
        <a:buFont typeface="Arial" panose="020B0604020202020204" pitchFamily="34" charset="0"/>
        <a:buChar char="•"/>
        <a:defRPr sz="2000" kern="1200">
          <a:solidFill>
            <a:srgbClr val="0071CE"/>
          </a:solidFill>
          <a:latin typeface="+mn-lt"/>
          <a:ea typeface="+mn-ea"/>
          <a:cs typeface="+mn-cs"/>
        </a:defRPr>
      </a:lvl3pPr>
      <a:lvl4pPr marL="1600200" indent="-228600" algn="l" rtl="0" eaLnBrk="0" fontAlgn="base" hangingPunct="0">
        <a:lnSpc>
          <a:spcPct val="90000"/>
        </a:lnSpc>
        <a:spcBef>
          <a:spcPts val="500"/>
        </a:spcBef>
        <a:spcAft>
          <a:spcPct val="0"/>
        </a:spcAft>
        <a:buClr>
          <a:srgbClr val="FF9E16"/>
        </a:buClr>
        <a:buFont typeface="Arial" panose="020B0604020202020204" pitchFamily="34" charset="0"/>
        <a:buChar char="•"/>
        <a:defRPr kern="1200">
          <a:solidFill>
            <a:srgbClr val="0071CE"/>
          </a:solidFill>
          <a:latin typeface="+mn-lt"/>
          <a:ea typeface="+mn-ea"/>
          <a:cs typeface="+mn-cs"/>
        </a:defRPr>
      </a:lvl4pPr>
      <a:lvl5pPr marL="2057400" indent="-228600" algn="l" rtl="0" eaLnBrk="0" fontAlgn="base" hangingPunct="0">
        <a:lnSpc>
          <a:spcPct val="90000"/>
        </a:lnSpc>
        <a:spcBef>
          <a:spcPts val="500"/>
        </a:spcBef>
        <a:spcAft>
          <a:spcPct val="0"/>
        </a:spcAft>
        <a:buClr>
          <a:srgbClr val="FF9E16"/>
        </a:buClr>
        <a:buFont typeface="Arial" panose="020B0604020202020204" pitchFamily="34" charset="0"/>
        <a:buChar char="•"/>
        <a:defRPr kern="1200">
          <a:solidFill>
            <a:srgbClr val="0071C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12192000" cy="60229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5"/>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58763" y="6197600"/>
            <a:ext cx="139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32DF57F-C5B9-4938-A298-47A96FFCDCBB}"/>
              </a:ext>
            </a:extLst>
          </p:cNvPr>
          <p:cNvSpPr/>
          <p:nvPr userDrawn="1"/>
        </p:nvSpPr>
        <p:spPr>
          <a:xfrm>
            <a:off x="0" y="6683375"/>
            <a:ext cx="12192000" cy="174625"/>
          </a:xfrm>
          <a:prstGeom prst="rect">
            <a:avLst/>
          </a:prstGeom>
          <a:gradFill>
            <a:gsLst>
              <a:gs pos="0">
                <a:srgbClr val="0070B6"/>
              </a:gs>
              <a:gs pos="100000">
                <a:srgbClr val="19458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pic>
        <p:nvPicPr>
          <p:cNvPr id="9" name="Picture 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453672" y="6299118"/>
            <a:ext cx="2187356" cy="415925"/>
          </a:xfrm>
          <a:prstGeom prst="rect">
            <a:avLst/>
          </a:prstGeom>
        </p:spPr>
      </p:pic>
    </p:spTree>
    <p:extLst>
      <p:ext uri="{BB962C8B-B14F-4D97-AF65-F5344CB8AC3E}">
        <p14:creationId xmlns:p14="http://schemas.microsoft.com/office/powerpoint/2010/main" val="385512092"/>
      </p:ext>
    </p:extLst>
  </p:cSld>
  <p:clrMap bg1="lt1" tx1="dk1" bg2="lt2" tx2="dk2" accent1="accent1" accent2="accent2" accent3="accent3" accent4="accent4" accent5="accent5" accent6="accent6" hlink="hlink" folHlink="folHlink"/>
  <p:sldLayoutIdLst>
    <p:sldLayoutId id="2147486090" r:id="rId1"/>
    <p:sldLayoutId id="2147486091" r:id="rId2"/>
    <p:sldLayoutId id="2147486092" r:id="rId3"/>
    <p:sldLayoutId id="2147486093" r:id="rId4"/>
    <p:sldLayoutId id="2147486094" r:id="rId5"/>
    <p:sldLayoutId id="2147486095" r:id="rId6"/>
    <p:sldLayoutId id="2147486096" r:id="rId7"/>
  </p:sldLayoutIdLst>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4400" kern="1200" cap="all">
          <a:solidFill>
            <a:srgbClr val="FF9E16"/>
          </a:solidFill>
          <a:latin typeface="+mj-lt"/>
          <a:ea typeface="+mj-ea"/>
          <a:cs typeface="+mj-cs"/>
        </a:defRPr>
      </a:lvl1pPr>
      <a:lvl2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5pPr>
      <a:lvl6pPr marL="457200" algn="l" rtl="0" fontAlgn="base">
        <a:lnSpc>
          <a:spcPct val="90000"/>
        </a:lnSpc>
        <a:spcBef>
          <a:spcPct val="0"/>
        </a:spcBef>
        <a:spcAft>
          <a:spcPct val="0"/>
        </a:spcAft>
        <a:defRPr sz="4400">
          <a:solidFill>
            <a:srgbClr val="FF9E16"/>
          </a:solidFill>
          <a:latin typeface="Calibri Light" panose="020F0302020204030204" pitchFamily="34" charset="0"/>
        </a:defRPr>
      </a:lvl6pPr>
      <a:lvl7pPr marL="914400" algn="l" rtl="0" fontAlgn="base">
        <a:lnSpc>
          <a:spcPct val="90000"/>
        </a:lnSpc>
        <a:spcBef>
          <a:spcPct val="0"/>
        </a:spcBef>
        <a:spcAft>
          <a:spcPct val="0"/>
        </a:spcAft>
        <a:defRPr sz="4400">
          <a:solidFill>
            <a:srgbClr val="FF9E16"/>
          </a:solidFill>
          <a:latin typeface="Calibri Light" panose="020F0302020204030204" pitchFamily="34" charset="0"/>
        </a:defRPr>
      </a:lvl7pPr>
      <a:lvl8pPr marL="1371600" algn="l" rtl="0" fontAlgn="base">
        <a:lnSpc>
          <a:spcPct val="90000"/>
        </a:lnSpc>
        <a:spcBef>
          <a:spcPct val="0"/>
        </a:spcBef>
        <a:spcAft>
          <a:spcPct val="0"/>
        </a:spcAft>
        <a:defRPr sz="4400">
          <a:solidFill>
            <a:srgbClr val="FF9E16"/>
          </a:solidFill>
          <a:latin typeface="Calibri Light" panose="020F0302020204030204" pitchFamily="34" charset="0"/>
        </a:defRPr>
      </a:lvl8pPr>
      <a:lvl9pPr marL="1828800" algn="l" rtl="0" fontAlgn="base">
        <a:lnSpc>
          <a:spcPct val="90000"/>
        </a:lnSpc>
        <a:spcBef>
          <a:spcPct val="0"/>
        </a:spcBef>
        <a:spcAft>
          <a:spcPct val="0"/>
        </a:spcAft>
        <a:defRPr sz="4400">
          <a:solidFill>
            <a:srgbClr val="FF9E16"/>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Clr>
          <a:srgbClr val="FF9E16"/>
        </a:buClr>
        <a:buFont typeface="Arial" panose="020B0604020202020204" pitchFamily="34" charset="0"/>
        <a:buChar char="•"/>
        <a:defRPr sz="2800" kern="1200">
          <a:solidFill>
            <a:srgbClr val="0071CE"/>
          </a:solidFill>
          <a:latin typeface="+mn-lt"/>
          <a:ea typeface="+mn-ea"/>
          <a:cs typeface="+mn-cs"/>
        </a:defRPr>
      </a:lvl1pPr>
      <a:lvl2pPr marL="685800" indent="-228600" algn="l" rtl="0" eaLnBrk="0" fontAlgn="base" hangingPunct="0">
        <a:lnSpc>
          <a:spcPct val="90000"/>
        </a:lnSpc>
        <a:spcBef>
          <a:spcPts val="500"/>
        </a:spcBef>
        <a:spcAft>
          <a:spcPct val="0"/>
        </a:spcAft>
        <a:buClr>
          <a:srgbClr val="FF9E16"/>
        </a:buClr>
        <a:buFont typeface="Arial" panose="020B0604020202020204" pitchFamily="34" charset="0"/>
        <a:buChar char="•"/>
        <a:defRPr sz="2400" kern="1200">
          <a:solidFill>
            <a:srgbClr val="0071CE"/>
          </a:solidFill>
          <a:latin typeface="+mn-lt"/>
          <a:ea typeface="+mn-ea"/>
          <a:cs typeface="+mn-cs"/>
        </a:defRPr>
      </a:lvl2pPr>
      <a:lvl3pPr marL="1143000" indent="-228600" algn="l" rtl="0" eaLnBrk="0" fontAlgn="base" hangingPunct="0">
        <a:lnSpc>
          <a:spcPct val="90000"/>
        </a:lnSpc>
        <a:spcBef>
          <a:spcPts val="500"/>
        </a:spcBef>
        <a:spcAft>
          <a:spcPct val="0"/>
        </a:spcAft>
        <a:buClr>
          <a:srgbClr val="FF9E16"/>
        </a:buClr>
        <a:buFont typeface="Arial" panose="020B0604020202020204" pitchFamily="34" charset="0"/>
        <a:buChar char="•"/>
        <a:defRPr sz="2000" kern="1200">
          <a:solidFill>
            <a:srgbClr val="0071CE"/>
          </a:solidFill>
          <a:latin typeface="+mn-lt"/>
          <a:ea typeface="+mn-ea"/>
          <a:cs typeface="+mn-cs"/>
        </a:defRPr>
      </a:lvl3pPr>
      <a:lvl4pPr marL="1600200" indent="-228600" algn="l" rtl="0" eaLnBrk="0" fontAlgn="base" hangingPunct="0">
        <a:lnSpc>
          <a:spcPct val="90000"/>
        </a:lnSpc>
        <a:spcBef>
          <a:spcPts val="500"/>
        </a:spcBef>
        <a:spcAft>
          <a:spcPct val="0"/>
        </a:spcAft>
        <a:buClr>
          <a:srgbClr val="FF9E16"/>
        </a:buClr>
        <a:buFont typeface="Arial" panose="020B0604020202020204" pitchFamily="34" charset="0"/>
        <a:buChar char="•"/>
        <a:defRPr kern="1200">
          <a:solidFill>
            <a:srgbClr val="0071CE"/>
          </a:solidFill>
          <a:latin typeface="+mn-lt"/>
          <a:ea typeface="+mn-ea"/>
          <a:cs typeface="+mn-cs"/>
        </a:defRPr>
      </a:lvl4pPr>
      <a:lvl5pPr marL="2057400" indent="-228600" algn="l" rtl="0" eaLnBrk="0" fontAlgn="base" hangingPunct="0">
        <a:lnSpc>
          <a:spcPct val="90000"/>
        </a:lnSpc>
        <a:spcBef>
          <a:spcPts val="500"/>
        </a:spcBef>
        <a:spcAft>
          <a:spcPct val="0"/>
        </a:spcAft>
        <a:buClr>
          <a:srgbClr val="FF9E16"/>
        </a:buClr>
        <a:buFont typeface="Arial" panose="020B0604020202020204" pitchFamily="34" charset="0"/>
        <a:buChar char="•"/>
        <a:defRPr kern="1200">
          <a:solidFill>
            <a:srgbClr val="0071C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9.xml"/><Relationship Id="rId4" Type="http://schemas.openxmlformats.org/officeDocument/2006/relationships/image" Target="../media/image8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39.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39.xml"/><Relationship Id="rId4" Type="http://schemas.openxmlformats.org/officeDocument/2006/relationships/image" Target="../media/image93.jpeg"/></Relationships>
</file>

<file path=ppt/slides/_rels/slide1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37.xml"/><Relationship Id="rId5" Type="http://schemas.openxmlformats.org/officeDocument/2006/relationships/image" Target="../media/image100.jpeg"/><Relationship Id="rId4" Type="http://schemas.openxmlformats.org/officeDocument/2006/relationships/image" Target="../media/image99.jpeg"/></Relationships>
</file>

<file path=ppt/slides/_rels/slide18.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2.jpeg"/><Relationship Id="rId7" Type="http://schemas.openxmlformats.org/officeDocument/2006/relationships/image" Target="../media/image105.jpeg"/><Relationship Id="rId2" Type="http://schemas.openxmlformats.org/officeDocument/2006/relationships/image" Target="../media/image101.jpeg"/><Relationship Id="rId1" Type="http://schemas.openxmlformats.org/officeDocument/2006/relationships/slideLayout" Target="../slideLayouts/slideLayout39.xml"/><Relationship Id="rId6" Type="http://schemas.openxmlformats.org/officeDocument/2006/relationships/image" Target="../media/image97.jpeg"/><Relationship Id="rId5" Type="http://schemas.openxmlformats.org/officeDocument/2006/relationships/image" Target="../media/image104.jpeg"/><Relationship Id="rId10" Type="http://schemas.openxmlformats.org/officeDocument/2006/relationships/image" Target="../media/image108.jpeg"/><Relationship Id="rId4" Type="http://schemas.openxmlformats.org/officeDocument/2006/relationships/image" Target="../media/image103.png"/><Relationship Id="rId9" Type="http://schemas.openxmlformats.org/officeDocument/2006/relationships/image" Target="../media/image10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2.xml"/><Relationship Id="rId5" Type="http://schemas.openxmlformats.org/officeDocument/2006/relationships/image" Target="../media/image63.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9.xml"/><Relationship Id="rId5" Type="http://schemas.openxmlformats.org/officeDocument/2006/relationships/image" Target="../media/image68.png"/><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9.xml"/><Relationship Id="rId4" Type="http://schemas.openxmlformats.org/officeDocument/2006/relationships/image" Target="../media/image71.jpg"/></Relationships>
</file>

<file path=ppt/slides/_rels/slide7.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39.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9.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F09C116C-DF7C-4423-8176-FFA65DD62A0E}"/>
              </a:ext>
            </a:extLst>
          </p:cNvPr>
          <p:cNvSpPr>
            <a:spLocks noGrp="1"/>
          </p:cNvSpPr>
          <p:nvPr>
            <p:ph type="body" sz="quarter" idx="12"/>
          </p:nvPr>
        </p:nvSpPr>
        <p:spPr>
          <a:xfrm>
            <a:off x="534988" y="4376609"/>
            <a:ext cx="4860796" cy="714375"/>
          </a:xfrm>
        </p:spPr>
        <p:txBody>
          <a:bodyPr/>
          <a:lstStyle/>
          <a:p>
            <a:pPr>
              <a:defRPr/>
            </a:pPr>
            <a:r>
              <a:rPr dirty="0">
                <a:solidFill>
                  <a:schemeClr val="tx1">
                    <a:lumMod val="75000"/>
                    <a:lumOff val="25000"/>
                  </a:schemeClr>
                </a:solidFill>
              </a:rPr>
              <a:t>MONTH DAY, </a:t>
            </a:r>
            <a:r>
              <a:rPr dirty="0" err="1">
                <a:solidFill>
                  <a:schemeClr val="tx1">
                    <a:lumMod val="75000"/>
                    <a:lumOff val="25000"/>
                  </a:schemeClr>
                </a:solidFill>
              </a:rPr>
              <a:t>20XX</a:t>
            </a:r>
            <a:endParaRPr dirty="0">
              <a:solidFill>
                <a:schemeClr val="tx1">
                  <a:lumMod val="75000"/>
                  <a:lumOff val="25000"/>
                </a:schemeClr>
              </a:solidFill>
            </a:endParaRPr>
          </a:p>
        </p:txBody>
      </p:sp>
      <p:sp>
        <p:nvSpPr>
          <p:cNvPr id="11" name="Text Placeholder 10">
            <a:extLst>
              <a:ext uri="{FF2B5EF4-FFF2-40B4-BE49-F238E27FC236}">
                <a16:creationId xmlns:a16="http://schemas.microsoft.com/office/drawing/2014/main" id="{D4F8603E-5C43-4BF4-BFA1-4834900E87B0}"/>
              </a:ext>
            </a:extLst>
          </p:cNvPr>
          <p:cNvSpPr>
            <a:spLocks noGrp="1"/>
          </p:cNvSpPr>
          <p:nvPr>
            <p:ph type="body" sz="quarter" idx="11"/>
          </p:nvPr>
        </p:nvSpPr>
        <p:spPr/>
        <p:txBody>
          <a:bodyPr/>
          <a:lstStyle/>
          <a:p>
            <a:pPr>
              <a:defRPr/>
            </a:pPr>
            <a:r>
              <a:rPr sz="3200" dirty="0"/>
              <a:t>PRESENTATION TITLE CAN </a:t>
            </a:r>
            <a:br>
              <a:rPr sz="3200" dirty="0"/>
            </a:br>
            <a:r>
              <a:rPr sz="3200" dirty="0"/>
              <a:t>BE UP TO TWO LINES</a:t>
            </a:r>
            <a:br>
              <a:rPr sz="3200" dirty="0"/>
            </a:br>
            <a:r>
              <a:rPr sz="1200" dirty="0"/>
              <a:t>PRESENTATION SUBTITLE CAN BE A SINGLE LINE or </a:t>
            </a:r>
            <a:br>
              <a:rPr sz="1200" dirty="0"/>
            </a:br>
            <a:r>
              <a:rPr sz="1200" dirty="0"/>
              <a:t>EXTEND TO TWO LINES</a:t>
            </a:r>
            <a:endParaRPr sz="3200" dirty="0"/>
          </a:p>
        </p:txBody>
      </p:sp>
      <p:sp>
        <p:nvSpPr>
          <p:cNvPr id="3" name="Content Placeholder 2"/>
          <p:cNvSpPr>
            <a:spLocks noGrp="1"/>
          </p:cNvSpPr>
          <p:nvPr>
            <p:ph sz="quarter" idx="13"/>
          </p:nvPr>
        </p:nvSpPr>
        <p:spPr/>
        <p:txBody>
          <a:bodyPr/>
          <a:lstStyle/>
          <a:p>
            <a:r>
              <a:rPr lang="en-US" dirty="0"/>
              <a:t>PRESENTER NAME 1, TITLE</a:t>
            </a:r>
            <a:br>
              <a:rPr lang="en-US" dirty="0"/>
            </a:br>
            <a:r>
              <a:rPr lang="en-US" dirty="0"/>
              <a:t>PRESENTER NAME 2, TITLE</a:t>
            </a:r>
            <a:br>
              <a:rPr lang="en-US" dirty="0"/>
            </a:br>
            <a:r>
              <a:rPr lang="en-US" dirty="0"/>
              <a:t>PRESENTER NAME 3, TITLE</a:t>
            </a:r>
            <a:br>
              <a:rPr lang="en-US" dirty="0"/>
            </a:br>
            <a:r>
              <a:rPr lang="en-US" dirty="0"/>
              <a:t>PRESENTER NAME 4, TITLE</a:t>
            </a: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3">
            <a:extLst>
              <a:ext uri="{FF2B5EF4-FFF2-40B4-BE49-F238E27FC236}">
                <a16:creationId xmlns:a16="http://schemas.microsoft.com/office/drawing/2014/main" id="{6AFE1256-714A-4A2B-9C7A-8589938F03B1}"/>
              </a:ext>
            </a:extLst>
          </p:cNvPr>
          <p:cNvSpPr>
            <a:spLocks noGrp="1"/>
          </p:cNvSpPr>
          <p:nvPr>
            <p:ph idx="1"/>
          </p:nvPr>
        </p:nvSpPr>
        <p:spPr bwMode="auto">
          <a:xfrm>
            <a:off x="968375" y="1422400"/>
            <a:ext cx="10515600" cy="3632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defRPr/>
            </a:pPr>
            <a:r>
              <a:rPr lang="en-US" altLang="en-US" sz="3200" dirty="0"/>
              <a:t>You choose…</a:t>
            </a:r>
          </a:p>
          <a:p>
            <a:pPr lvl="1">
              <a:spcAft>
                <a:spcPts val="600"/>
              </a:spcAft>
              <a:defRPr/>
            </a:pPr>
            <a:r>
              <a:rPr lang="en-US" altLang="en-US" dirty="0">
                <a:solidFill>
                  <a:schemeClr val="tx1">
                    <a:lumMod val="75000"/>
                    <a:lumOff val="25000"/>
                  </a:schemeClr>
                </a:solidFill>
              </a:rPr>
              <a:t>The highest quality tissue available</a:t>
            </a:r>
          </a:p>
          <a:p>
            <a:pPr lvl="1">
              <a:spcAft>
                <a:spcPts val="600"/>
              </a:spcAft>
              <a:defRPr/>
            </a:pPr>
            <a:r>
              <a:rPr lang="en-US" altLang="en-US" dirty="0">
                <a:solidFill>
                  <a:schemeClr val="tx1">
                    <a:lumMod val="75000"/>
                    <a:lumOff val="25000"/>
                  </a:schemeClr>
                </a:solidFill>
              </a:rPr>
              <a:t>Tissue developed and backed by surgeons </a:t>
            </a:r>
          </a:p>
          <a:p>
            <a:pPr lvl="1">
              <a:spcAft>
                <a:spcPts val="600"/>
              </a:spcAft>
              <a:defRPr/>
            </a:pPr>
            <a:r>
              <a:rPr lang="en-US" altLang="en-US" dirty="0">
                <a:solidFill>
                  <a:schemeClr val="tx1">
                    <a:lumMod val="75000"/>
                    <a:lumOff val="25000"/>
                  </a:schemeClr>
                </a:solidFill>
              </a:rPr>
              <a:t>To support medical research in tissue regeneration</a:t>
            </a:r>
          </a:p>
          <a:p>
            <a:pPr lvl="1">
              <a:spcAft>
                <a:spcPts val="600"/>
              </a:spcAft>
              <a:defRPr/>
            </a:pPr>
            <a:r>
              <a:rPr lang="en-US" altLang="en-US" dirty="0">
                <a:solidFill>
                  <a:schemeClr val="tx1">
                    <a:lumMod val="75000"/>
                    <a:lumOff val="25000"/>
                  </a:schemeClr>
                </a:solidFill>
              </a:rPr>
              <a:t>To support mission trips all over the world</a:t>
            </a:r>
          </a:p>
          <a:p>
            <a:pPr lvl="1">
              <a:spcAft>
                <a:spcPts val="600"/>
              </a:spcAft>
              <a:defRPr/>
            </a:pPr>
            <a:r>
              <a:rPr lang="en-US" altLang="en-US" dirty="0">
                <a:solidFill>
                  <a:schemeClr val="tx1">
                    <a:lumMod val="75000"/>
                    <a:lumOff val="25000"/>
                  </a:schemeClr>
                </a:solidFill>
              </a:rPr>
              <a:t>High quality educational support for your teams</a:t>
            </a:r>
          </a:p>
          <a:p>
            <a:pPr lvl="1">
              <a:spcAft>
                <a:spcPts val="600"/>
              </a:spcAft>
              <a:defRPr/>
            </a:pPr>
            <a:r>
              <a:rPr lang="en-US" altLang="en-US" dirty="0">
                <a:solidFill>
                  <a:schemeClr val="tx1">
                    <a:lumMod val="75000"/>
                    <a:lumOff val="25000"/>
                  </a:schemeClr>
                </a:solidFill>
              </a:rPr>
              <a:t>To support the distribution of life healing and life saving allografts</a:t>
            </a:r>
          </a:p>
          <a:p>
            <a:pPr marL="457200" lvl="1" indent="0">
              <a:spcAft>
                <a:spcPts val="600"/>
              </a:spcAft>
              <a:buFont typeface="Arial" panose="020B0604020202020204" pitchFamily="34" charset="0"/>
              <a:buNone/>
              <a:defRPr/>
            </a:pPr>
            <a:endParaRPr lang="en-US" altLang="en-US" sz="2800" dirty="0">
              <a:solidFill>
                <a:schemeClr val="tx1">
                  <a:lumMod val="75000"/>
                  <a:lumOff val="25000"/>
                </a:schemeClr>
              </a:solidFill>
            </a:endParaRPr>
          </a:p>
          <a:p>
            <a:pPr eaLnBrk="1" hangingPunct="1">
              <a:defRPr/>
            </a:pPr>
            <a:endParaRPr lang="en-US" altLang="en-US" dirty="0"/>
          </a:p>
        </p:txBody>
      </p:sp>
      <p:sp>
        <p:nvSpPr>
          <p:cNvPr id="3" name="Title 2">
            <a:extLst>
              <a:ext uri="{FF2B5EF4-FFF2-40B4-BE49-F238E27FC236}">
                <a16:creationId xmlns:a16="http://schemas.microsoft.com/office/drawing/2014/main" id="{BB3D5A30-6E61-4345-8916-F22AA9CCD462}"/>
              </a:ext>
            </a:extLst>
          </p:cNvPr>
          <p:cNvSpPr>
            <a:spLocks noGrp="1"/>
          </p:cNvSpPr>
          <p:nvPr>
            <p:ph type="title"/>
          </p:nvPr>
        </p:nvSpPr>
        <p:spPr>
          <a:xfrm>
            <a:off x="757238" y="147825"/>
            <a:ext cx="10515600" cy="788988"/>
          </a:xfrm>
        </p:spPr>
        <p:txBody>
          <a:bodyPr/>
          <a:lstStyle/>
          <a:p>
            <a:pPr eaLnBrk="1" fontAlgn="auto" hangingPunct="1">
              <a:spcAft>
                <a:spcPts val="0"/>
              </a:spcAft>
              <a:defRPr/>
            </a:pPr>
            <a:r>
              <a:rPr lang="en-US" dirty="0"/>
              <a:t>When you choose </a:t>
            </a:r>
            <a:r>
              <a:rPr lang="en-US" dirty="0">
                <a:solidFill>
                  <a:srgbClr val="00B3E3"/>
                </a:solidFill>
              </a:rPr>
              <a:t>a</a:t>
            </a:r>
            <a:r>
              <a:rPr lang="en-US" dirty="0"/>
              <a:t> </a:t>
            </a:r>
            <a:r>
              <a:rPr lang="en-US" dirty="0">
                <a:solidFill>
                  <a:srgbClr val="00B3E3"/>
                </a:solidFill>
              </a:rPr>
              <a:t>tissue from </a:t>
            </a:r>
            <a:r>
              <a:rPr lang="en-US" dirty="0" smtClean="0">
                <a:solidFill>
                  <a:srgbClr val="00B3E3"/>
                </a:solidFill>
              </a:rPr>
              <a:t>MTF Biologics</a:t>
            </a:r>
            <a:r>
              <a:rPr lang="en-US" dirty="0">
                <a:solidFill>
                  <a:srgbClr val="00B3E3"/>
                </a:solidFill>
              </a:rPr>
              <a:t>…</a:t>
            </a:r>
          </a:p>
        </p:txBody>
      </p:sp>
      <p:sp>
        <p:nvSpPr>
          <p:cNvPr id="2" name="Slide Number Placeholder 1">
            <a:extLst>
              <a:ext uri="{FF2B5EF4-FFF2-40B4-BE49-F238E27FC236}">
                <a16:creationId xmlns:a16="http://schemas.microsoft.com/office/drawing/2014/main" id="{05ADC3DA-BFE2-4739-950B-8BE32DD275EE}"/>
              </a:ext>
            </a:extLst>
          </p:cNvPr>
          <p:cNvSpPr>
            <a:spLocks noGrp="1"/>
          </p:cNvSpPr>
          <p:nvPr>
            <p:ph type="sldNum" sz="quarter" idx="4"/>
          </p:nvPr>
        </p:nvSpPr>
        <p:spPr>
          <a:xfrm>
            <a:off x="9172575" y="6318250"/>
            <a:ext cx="2743200" cy="365125"/>
          </a:xfrm>
        </p:spPr>
        <p:txBody>
          <a:bodyPr/>
          <a:lstStyle/>
          <a:p>
            <a:pPr>
              <a:defRPr/>
            </a:pPr>
            <a:fld id="{7B64F14B-D808-4C8A-990C-0C4CCFEB2655}" type="slidenum">
              <a:rPr lang="en-US"/>
              <a:pPr>
                <a:defRPr/>
              </a:pPr>
              <a:t>10</a:t>
            </a:fld>
            <a:endParaRPr lang="en-US" dirty="0"/>
          </a:p>
        </p:txBody>
      </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ADC3DA-BFE2-4739-950B-8BE32DD275EE}"/>
              </a:ext>
            </a:extLst>
          </p:cNvPr>
          <p:cNvSpPr>
            <a:spLocks noGrp="1"/>
          </p:cNvSpPr>
          <p:nvPr>
            <p:ph type="sldNum" sz="quarter" idx="4"/>
          </p:nvPr>
        </p:nvSpPr>
        <p:spPr>
          <a:xfrm>
            <a:off x="9172575" y="6318250"/>
            <a:ext cx="2743200" cy="365125"/>
          </a:xfrm>
        </p:spPr>
        <p:txBody>
          <a:bodyPr/>
          <a:lstStyle/>
          <a:p>
            <a:pPr>
              <a:defRPr/>
            </a:pPr>
            <a:fld id="{7B64F14B-D808-4C8A-990C-0C4CCFEB2655}" type="slidenum">
              <a:rPr lang="en-US"/>
              <a:pPr>
                <a:defRPr/>
              </a:pPr>
              <a:t>11</a:t>
            </a:fld>
            <a:endParaRPr lang="en-US" dirty="0"/>
          </a:p>
        </p:txBody>
      </p:sp>
      <p:sp>
        <p:nvSpPr>
          <p:cNvPr id="7" name="Content Placeholder 3"/>
          <p:cNvSpPr>
            <a:spLocks noGrp="1"/>
          </p:cNvSpPr>
          <p:nvPr>
            <p:ph idx="1"/>
          </p:nvPr>
        </p:nvSpPr>
        <p:spPr bwMode="auto">
          <a:xfrm>
            <a:off x="4572794" y="3666391"/>
            <a:ext cx="3292475" cy="2006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000" dirty="0"/>
              <a:t>Technical Education Forums</a:t>
            </a:r>
          </a:p>
          <a:p>
            <a:pPr eaLnBrk="1" hangingPunct="1"/>
            <a:r>
              <a:rPr lang="en-US" altLang="en-US" sz="2000" dirty="0"/>
              <a:t>National Symposia</a:t>
            </a:r>
          </a:p>
          <a:p>
            <a:pPr eaLnBrk="1" hangingPunct="1"/>
            <a:r>
              <a:rPr lang="en-US" altLang="en-US" sz="2000" dirty="0"/>
              <a:t>On-line, webinar series</a:t>
            </a:r>
          </a:p>
          <a:p>
            <a:pPr eaLnBrk="1" hangingPunct="1"/>
            <a:r>
              <a:rPr lang="en-US" altLang="en-US" sz="2000" dirty="0"/>
              <a:t>Peer to peer </a:t>
            </a:r>
          </a:p>
          <a:p>
            <a:pPr eaLnBrk="1" hangingPunct="1"/>
            <a:r>
              <a:rPr lang="en-US" altLang="en-US" sz="2000" dirty="0"/>
              <a:t>CEU Programs</a:t>
            </a:r>
          </a:p>
        </p:txBody>
      </p:sp>
      <p:sp>
        <p:nvSpPr>
          <p:cNvPr id="8" name="Title 1">
            <a:extLst>
              <a:ext uri="{FF2B5EF4-FFF2-40B4-BE49-F238E27FC236}">
                <a16:creationId xmlns:a16="http://schemas.microsoft.com/office/drawing/2014/main" id="{E9D86EE7-9C66-4DC6-A7E6-F068CBE6982C}"/>
              </a:ext>
            </a:extLst>
          </p:cNvPr>
          <p:cNvSpPr>
            <a:spLocks noGrp="1"/>
          </p:cNvSpPr>
          <p:nvPr>
            <p:ph type="title"/>
          </p:nvPr>
        </p:nvSpPr>
        <p:spPr>
          <a:xfrm>
            <a:off x="565944" y="3148750"/>
            <a:ext cx="3232150" cy="1020763"/>
          </a:xfrm>
        </p:spPr>
        <p:txBody>
          <a:bodyPr anchor="t"/>
          <a:lstStyle/>
          <a:p>
            <a:pPr algn="ctr" eaLnBrk="1" hangingPunct="1">
              <a:defRPr/>
            </a:pPr>
            <a:r>
              <a:rPr lang="en-US" altLang="en-US" sz="2400" b="1" cap="all" dirty="0">
                <a:solidFill>
                  <a:srgbClr val="FF9E16"/>
                </a:solidFill>
              </a:rPr>
              <a:t>Advancing Science</a:t>
            </a:r>
          </a:p>
        </p:txBody>
      </p:sp>
      <p:sp>
        <p:nvSpPr>
          <p:cNvPr id="9" name="Title 1">
            <a:extLst>
              <a:ext uri="{FF2B5EF4-FFF2-40B4-BE49-F238E27FC236}">
                <a16:creationId xmlns:a16="http://schemas.microsoft.com/office/drawing/2014/main" id="{E9D86EE7-9C66-4DC6-A7E6-F068CBE6982C}"/>
              </a:ext>
            </a:extLst>
          </p:cNvPr>
          <p:cNvSpPr txBox="1">
            <a:spLocks/>
          </p:cNvSpPr>
          <p:nvPr/>
        </p:nvSpPr>
        <p:spPr>
          <a:xfrm>
            <a:off x="4365625" y="3163083"/>
            <a:ext cx="3679825" cy="323850"/>
          </a:xfrm>
          <a:prstGeom prst="rect">
            <a:avLst/>
          </a:prstGeom>
        </p:spPr>
        <p:txBody>
          <a:bodyPr/>
          <a:lstStyle>
            <a:lvl1pPr algn="l" rtl="0" eaLnBrk="0" fontAlgn="base" hangingPunct="0">
              <a:lnSpc>
                <a:spcPct val="90000"/>
              </a:lnSpc>
              <a:spcBef>
                <a:spcPct val="0"/>
              </a:spcBef>
              <a:spcAft>
                <a:spcPct val="0"/>
              </a:spcAft>
              <a:defRPr sz="3200" kern="1200" cap="all">
                <a:solidFill>
                  <a:srgbClr val="FF9E16"/>
                </a:solidFill>
                <a:latin typeface="+mj-lt"/>
                <a:ea typeface="+mj-ea"/>
                <a:cs typeface="+mj-cs"/>
              </a:defRPr>
            </a:lvl1pPr>
            <a:lvl2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5pPr>
            <a:lvl6pPr marL="457200" algn="l" rtl="0" fontAlgn="base">
              <a:lnSpc>
                <a:spcPct val="90000"/>
              </a:lnSpc>
              <a:spcBef>
                <a:spcPct val="0"/>
              </a:spcBef>
              <a:spcAft>
                <a:spcPct val="0"/>
              </a:spcAft>
              <a:defRPr sz="4400">
                <a:solidFill>
                  <a:srgbClr val="FF9E16"/>
                </a:solidFill>
                <a:latin typeface="Calibri Light" panose="020F0302020204030204" pitchFamily="34" charset="0"/>
              </a:defRPr>
            </a:lvl6pPr>
            <a:lvl7pPr marL="914400" algn="l" rtl="0" fontAlgn="base">
              <a:lnSpc>
                <a:spcPct val="90000"/>
              </a:lnSpc>
              <a:spcBef>
                <a:spcPct val="0"/>
              </a:spcBef>
              <a:spcAft>
                <a:spcPct val="0"/>
              </a:spcAft>
              <a:defRPr sz="4400">
                <a:solidFill>
                  <a:srgbClr val="FF9E16"/>
                </a:solidFill>
                <a:latin typeface="Calibri Light" panose="020F0302020204030204" pitchFamily="34" charset="0"/>
              </a:defRPr>
            </a:lvl7pPr>
            <a:lvl8pPr marL="1371600" algn="l" rtl="0" fontAlgn="base">
              <a:lnSpc>
                <a:spcPct val="90000"/>
              </a:lnSpc>
              <a:spcBef>
                <a:spcPct val="0"/>
              </a:spcBef>
              <a:spcAft>
                <a:spcPct val="0"/>
              </a:spcAft>
              <a:defRPr sz="4400">
                <a:solidFill>
                  <a:srgbClr val="FF9E16"/>
                </a:solidFill>
                <a:latin typeface="Calibri Light" panose="020F0302020204030204" pitchFamily="34" charset="0"/>
              </a:defRPr>
            </a:lvl8pPr>
            <a:lvl9pPr marL="1828800" algn="l" rtl="0" fontAlgn="base">
              <a:lnSpc>
                <a:spcPct val="90000"/>
              </a:lnSpc>
              <a:spcBef>
                <a:spcPct val="0"/>
              </a:spcBef>
              <a:spcAft>
                <a:spcPct val="0"/>
              </a:spcAft>
              <a:defRPr sz="4400">
                <a:solidFill>
                  <a:srgbClr val="FF9E16"/>
                </a:solidFill>
                <a:latin typeface="Calibri Light" panose="020F0302020204030204" pitchFamily="34" charset="0"/>
              </a:defRPr>
            </a:lvl9pPr>
          </a:lstStyle>
          <a:p>
            <a:pPr algn="ctr" eaLnBrk="1" hangingPunct="1">
              <a:defRPr/>
            </a:pPr>
            <a:r>
              <a:rPr lang="en-US" altLang="en-US" sz="2400" b="1" dirty="0"/>
              <a:t>Professional Education</a:t>
            </a:r>
          </a:p>
        </p:txBody>
      </p:sp>
      <p:grpSp>
        <p:nvGrpSpPr>
          <p:cNvPr id="3" name="Group 2"/>
          <p:cNvGrpSpPr/>
          <p:nvPr/>
        </p:nvGrpSpPr>
        <p:grpSpPr>
          <a:xfrm>
            <a:off x="4200525" y="1811338"/>
            <a:ext cx="4037013" cy="3975313"/>
            <a:chOff x="4200525" y="1811338"/>
            <a:chExt cx="4037013" cy="2312987"/>
          </a:xfrm>
        </p:grpSpPr>
        <p:cxnSp>
          <p:nvCxnSpPr>
            <p:cNvPr id="10" name="Straight Connector 9"/>
            <p:cNvCxnSpPr/>
            <p:nvPr/>
          </p:nvCxnSpPr>
          <p:spPr bwMode="auto">
            <a:xfrm>
              <a:off x="4200525" y="1811338"/>
              <a:ext cx="0" cy="23129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auto">
            <a:xfrm>
              <a:off x="8237538" y="1811338"/>
              <a:ext cx="0" cy="2312987"/>
            </a:xfrm>
            <a:prstGeom prst="line">
              <a:avLst/>
            </a:prstGeom>
          </p:spPr>
          <p:style>
            <a:lnRef idx="1">
              <a:schemeClr val="accent1"/>
            </a:lnRef>
            <a:fillRef idx="0">
              <a:schemeClr val="accent1"/>
            </a:fillRef>
            <a:effectRef idx="0">
              <a:schemeClr val="accent1"/>
            </a:effectRef>
            <a:fontRef idx="minor">
              <a:schemeClr val="tx1"/>
            </a:fontRef>
          </p:style>
        </p:cxnSp>
      </p:grpSp>
      <p:sp>
        <p:nvSpPr>
          <p:cNvPr id="12" name="Content Placeholder 3"/>
          <p:cNvSpPr txBox="1">
            <a:spLocks/>
          </p:cNvSpPr>
          <p:nvPr/>
        </p:nvSpPr>
        <p:spPr bwMode="auto">
          <a:xfrm>
            <a:off x="8724673" y="3666391"/>
            <a:ext cx="3177607" cy="2337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ts val="1000"/>
              </a:spcBef>
              <a:buClr>
                <a:srgbClr val="FF9E16"/>
              </a:buClr>
              <a:buFont typeface="Arial" panose="020B0604020202020204" pitchFamily="34" charset="0"/>
              <a:buChar char="•"/>
            </a:pPr>
            <a:r>
              <a:rPr lang="en-US" altLang="en-US" sz="2000" dirty="0">
                <a:solidFill>
                  <a:srgbClr val="0071CE"/>
                </a:solidFill>
              </a:rPr>
              <a:t>Providing donated tissues for research and humanitarian efforts including responding to national and international emergencies as well as natural disasters</a:t>
            </a:r>
          </a:p>
        </p:txBody>
      </p:sp>
      <p:sp>
        <p:nvSpPr>
          <p:cNvPr id="19" name="Content Placeholder 3"/>
          <p:cNvSpPr txBox="1">
            <a:spLocks/>
          </p:cNvSpPr>
          <p:nvPr/>
        </p:nvSpPr>
        <p:spPr bwMode="auto">
          <a:xfrm>
            <a:off x="814388" y="3666391"/>
            <a:ext cx="3292475" cy="2190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ts val="1000"/>
              </a:spcBef>
              <a:buClr>
                <a:srgbClr val="FF9E16"/>
              </a:buClr>
              <a:buFont typeface="Arial" panose="020B0604020202020204" pitchFamily="34" charset="0"/>
              <a:buChar char="•"/>
            </a:pPr>
            <a:r>
              <a:rPr lang="en-US" altLang="en-US" sz="2000" dirty="0">
                <a:solidFill>
                  <a:srgbClr val="0071CE"/>
                </a:solidFill>
              </a:rPr>
              <a:t>Peer reviewed grant program</a:t>
            </a:r>
          </a:p>
          <a:p>
            <a:pPr eaLnBrk="1" hangingPunct="1">
              <a:lnSpc>
                <a:spcPct val="90000"/>
              </a:lnSpc>
              <a:spcBef>
                <a:spcPts val="1000"/>
              </a:spcBef>
              <a:buClr>
                <a:srgbClr val="FF9E16"/>
              </a:buClr>
              <a:buFont typeface="Arial" panose="020B0604020202020204" pitchFamily="34" charset="0"/>
              <a:buChar char="•"/>
            </a:pPr>
            <a:r>
              <a:rPr lang="en-US" altLang="en-US" sz="2000" dirty="0">
                <a:solidFill>
                  <a:srgbClr val="0071CE"/>
                </a:solidFill>
              </a:rPr>
              <a:t>More than $55 Million awarded worldwide</a:t>
            </a:r>
          </a:p>
          <a:p>
            <a:pPr eaLnBrk="1" hangingPunct="1">
              <a:lnSpc>
                <a:spcPct val="90000"/>
              </a:lnSpc>
              <a:spcBef>
                <a:spcPts val="1000"/>
              </a:spcBef>
              <a:buClr>
                <a:srgbClr val="FF9E16"/>
              </a:buClr>
              <a:buFont typeface="Arial" panose="020B0604020202020204" pitchFamily="34" charset="0"/>
              <a:buChar char="•"/>
            </a:pPr>
            <a:r>
              <a:rPr lang="en-US" altLang="en-US" sz="2000" dirty="0">
                <a:solidFill>
                  <a:srgbClr val="0071CE"/>
                </a:solidFill>
              </a:rPr>
              <a:t>$1M Plastic Surgery Foundation grant support </a:t>
            </a:r>
          </a:p>
        </p:txBody>
      </p:sp>
      <p:sp>
        <p:nvSpPr>
          <p:cNvPr id="21" name="Title 1"/>
          <p:cNvSpPr txBox="1">
            <a:spLocks/>
          </p:cNvSpPr>
          <p:nvPr/>
        </p:nvSpPr>
        <p:spPr>
          <a:xfrm>
            <a:off x="815975" y="-307975"/>
            <a:ext cx="10515600" cy="1325563"/>
          </a:xfrm>
          <a:prstGeom prst="rect">
            <a:avLst/>
          </a:prstGeom>
        </p:spPr>
        <p:txBody>
          <a:bodyPr anchor="b"/>
          <a:lstStyle>
            <a:lvl1pPr algn="l" rtl="0" eaLnBrk="0" fontAlgn="base" hangingPunct="0">
              <a:lnSpc>
                <a:spcPct val="90000"/>
              </a:lnSpc>
              <a:spcBef>
                <a:spcPct val="0"/>
              </a:spcBef>
              <a:spcAft>
                <a:spcPct val="0"/>
              </a:spcAft>
              <a:defRPr sz="3200" kern="1200" cap="all">
                <a:solidFill>
                  <a:srgbClr val="FF9E16"/>
                </a:solidFill>
                <a:latin typeface="+mj-lt"/>
                <a:ea typeface="+mj-ea"/>
                <a:cs typeface="+mj-cs"/>
              </a:defRPr>
            </a:lvl1pPr>
            <a:lvl2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5pPr>
            <a:lvl6pPr marL="457200" algn="l" rtl="0" fontAlgn="base">
              <a:lnSpc>
                <a:spcPct val="90000"/>
              </a:lnSpc>
              <a:spcBef>
                <a:spcPct val="0"/>
              </a:spcBef>
              <a:spcAft>
                <a:spcPct val="0"/>
              </a:spcAft>
              <a:defRPr sz="4400">
                <a:solidFill>
                  <a:srgbClr val="FF9E16"/>
                </a:solidFill>
                <a:latin typeface="Calibri Light" panose="020F0302020204030204" pitchFamily="34" charset="0"/>
              </a:defRPr>
            </a:lvl6pPr>
            <a:lvl7pPr marL="914400" algn="l" rtl="0" fontAlgn="base">
              <a:lnSpc>
                <a:spcPct val="90000"/>
              </a:lnSpc>
              <a:spcBef>
                <a:spcPct val="0"/>
              </a:spcBef>
              <a:spcAft>
                <a:spcPct val="0"/>
              </a:spcAft>
              <a:defRPr sz="4400">
                <a:solidFill>
                  <a:srgbClr val="FF9E16"/>
                </a:solidFill>
                <a:latin typeface="Calibri Light" panose="020F0302020204030204" pitchFamily="34" charset="0"/>
              </a:defRPr>
            </a:lvl7pPr>
            <a:lvl8pPr marL="1371600" algn="l" rtl="0" fontAlgn="base">
              <a:lnSpc>
                <a:spcPct val="90000"/>
              </a:lnSpc>
              <a:spcBef>
                <a:spcPct val="0"/>
              </a:spcBef>
              <a:spcAft>
                <a:spcPct val="0"/>
              </a:spcAft>
              <a:defRPr sz="4400">
                <a:solidFill>
                  <a:srgbClr val="FF9E16"/>
                </a:solidFill>
                <a:latin typeface="Calibri Light" panose="020F0302020204030204" pitchFamily="34" charset="0"/>
              </a:defRPr>
            </a:lvl8pPr>
            <a:lvl9pPr marL="1828800" algn="l" rtl="0" fontAlgn="base">
              <a:lnSpc>
                <a:spcPct val="90000"/>
              </a:lnSpc>
              <a:spcBef>
                <a:spcPct val="0"/>
              </a:spcBef>
              <a:spcAft>
                <a:spcPct val="0"/>
              </a:spcAft>
              <a:defRPr sz="4400">
                <a:solidFill>
                  <a:srgbClr val="FF9E16"/>
                </a:solidFill>
                <a:latin typeface="Calibri Light" panose="020F0302020204030204" pitchFamily="34" charset="0"/>
              </a:defRPr>
            </a:lvl9pPr>
          </a:lstStyle>
          <a:p>
            <a:pPr>
              <a:defRPr/>
            </a:pPr>
            <a:r>
              <a:rPr lang="en-US" cap="none" dirty="0">
                <a:solidFill>
                  <a:srgbClr val="19458C"/>
                </a:solidFill>
              </a:rPr>
              <a:t>How </a:t>
            </a:r>
            <a:r>
              <a:rPr lang="en-US" cap="none" dirty="0" smtClean="0">
                <a:solidFill>
                  <a:srgbClr val="19458C"/>
                </a:solidFill>
              </a:rPr>
              <a:t>We </a:t>
            </a:r>
            <a:r>
              <a:rPr lang="en-US" cap="none" dirty="0">
                <a:solidFill>
                  <a:srgbClr val="00B3E3"/>
                </a:solidFill>
              </a:rPr>
              <a:t>Give back</a:t>
            </a:r>
          </a:p>
        </p:txBody>
      </p:sp>
      <p:sp>
        <p:nvSpPr>
          <p:cNvPr id="22" name="Rectangle 21"/>
          <p:cNvSpPr/>
          <p:nvPr/>
        </p:nvSpPr>
        <p:spPr>
          <a:xfrm>
            <a:off x="814388" y="1108075"/>
            <a:ext cx="10558462" cy="461665"/>
          </a:xfrm>
          <a:prstGeom prst="rect">
            <a:avLst/>
          </a:prstGeom>
        </p:spPr>
        <p:txBody>
          <a:bodyPr>
            <a:spAutoFit/>
          </a:bodyPr>
          <a:lstStyle/>
          <a:p>
            <a:pPr>
              <a:defRPr/>
            </a:pPr>
            <a:r>
              <a:rPr lang="en-US" altLang="en-US" sz="2400" dirty="0">
                <a:solidFill>
                  <a:schemeClr val="tx1">
                    <a:lumMod val="75000"/>
                    <a:lumOff val="25000"/>
                  </a:schemeClr>
                </a:solidFill>
              </a:rPr>
              <a:t>Our commitment to research and the exploration of new ideas to drives us</a:t>
            </a:r>
          </a:p>
        </p:txBody>
      </p:sp>
      <p:sp>
        <p:nvSpPr>
          <p:cNvPr id="23" name="Title 1">
            <a:extLst>
              <a:ext uri="{FF2B5EF4-FFF2-40B4-BE49-F238E27FC236}">
                <a16:creationId xmlns:a16="http://schemas.microsoft.com/office/drawing/2014/main" id="{E9D86EE7-9C66-4DC6-A7E6-F068CBE6982C}"/>
              </a:ext>
            </a:extLst>
          </p:cNvPr>
          <p:cNvSpPr txBox="1">
            <a:spLocks/>
          </p:cNvSpPr>
          <p:nvPr/>
        </p:nvSpPr>
        <p:spPr>
          <a:xfrm>
            <a:off x="8402638" y="3163083"/>
            <a:ext cx="2928938" cy="323850"/>
          </a:xfrm>
          <a:prstGeom prst="rect">
            <a:avLst/>
          </a:prstGeom>
        </p:spPr>
        <p:txBody>
          <a:bodyPr/>
          <a:lstStyle>
            <a:lvl1pPr algn="l" rtl="0" eaLnBrk="0" fontAlgn="base" hangingPunct="0">
              <a:lnSpc>
                <a:spcPct val="90000"/>
              </a:lnSpc>
              <a:spcBef>
                <a:spcPct val="0"/>
              </a:spcBef>
              <a:spcAft>
                <a:spcPct val="0"/>
              </a:spcAft>
              <a:defRPr sz="3200" kern="1200" cap="all">
                <a:solidFill>
                  <a:srgbClr val="FF9E16"/>
                </a:solidFill>
                <a:latin typeface="+mj-lt"/>
                <a:ea typeface="+mj-ea"/>
                <a:cs typeface="+mj-cs"/>
              </a:defRPr>
            </a:lvl1pPr>
            <a:lvl2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5pPr>
            <a:lvl6pPr marL="457200" algn="l" rtl="0" fontAlgn="base">
              <a:lnSpc>
                <a:spcPct val="90000"/>
              </a:lnSpc>
              <a:spcBef>
                <a:spcPct val="0"/>
              </a:spcBef>
              <a:spcAft>
                <a:spcPct val="0"/>
              </a:spcAft>
              <a:defRPr sz="4400">
                <a:solidFill>
                  <a:srgbClr val="FF9E16"/>
                </a:solidFill>
                <a:latin typeface="Calibri Light" panose="020F0302020204030204" pitchFamily="34" charset="0"/>
              </a:defRPr>
            </a:lvl6pPr>
            <a:lvl7pPr marL="914400" algn="l" rtl="0" fontAlgn="base">
              <a:lnSpc>
                <a:spcPct val="90000"/>
              </a:lnSpc>
              <a:spcBef>
                <a:spcPct val="0"/>
              </a:spcBef>
              <a:spcAft>
                <a:spcPct val="0"/>
              </a:spcAft>
              <a:defRPr sz="4400">
                <a:solidFill>
                  <a:srgbClr val="FF9E16"/>
                </a:solidFill>
                <a:latin typeface="Calibri Light" panose="020F0302020204030204" pitchFamily="34" charset="0"/>
              </a:defRPr>
            </a:lvl7pPr>
            <a:lvl8pPr marL="1371600" algn="l" rtl="0" fontAlgn="base">
              <a:lnSpc>
                <a:spcPct val="90000"/>
              </a:lnSpc>
              <a:spcBef>
                <a:spcPct val="0"/>
              </a:spcBef>
              <a:spcAft>
                <a:spcPct val="0"/>
              </a:spcAft>
              <a:defRPr sz="4400">
                <a:solidFill>
                  <a:srgbClr val="FF9E16"/>
                </a:solidFill>
                <a:latin typeface="Calibri Light" panose="020F0302020204030204" pitchFamily="34" charset="0"/>
              </a:defRPr>
            </a:lvl8pPr>
            <a:lvl9pPr marL="1828800" algn="l" rtl="0" fontAlgn="base">
              <a:lnSpc>
                <a:spcPct val="90000"/>
              </a:lnSpc>
              <a:spcBef>
                <a:spcPct val="0"/>
              </a:spcBef>
              <a:spcAft>
                <a:spcPct val="0"/>
              </a:spcAft>
              <a:defRPr sz="4400">
                <a:solidFill>
                  <a:srgbClr val="FF9E16"/>
                </a:solidFill>
                <a:latin typeface="Calibri Light" panose="020F0302020204030204" pitchFamily="34" charset="0"/>
              </a:defRPr>
            </a:lvl9pPr>
          </a:lstStyle>
          <a:p>
            <a:pPr algn="ctr" eaLnBrk="1" hangingPunct="1">
              <a:defRPr/>
            </a:pPr>
            <a:r>
              <a:rPr lang="en-US" altLang="en-US" sz="2400" b="1" dirty="0"/>
              <a:t>Mission support</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2491" y="1569740"/>
            <a:ext cx="1505217" cy="1503511"/>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0909" y="1641742"/>
            <a:ext cx="1683266" cy="1683266"/>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5397" t="25475" r="26270" b="25715"/>
          <a:stretch/>
        </p:blipFill>
        <p:spPr>
          <a:xfrm>
            <a:off x="5427581" y="1591657"/>
            <a:ext cx="1467139" cy="1481594"/>
          </a:xfrm>
          <a:prstGeom prst="rect">
            <a:avLst/>
          </a:prstGeom>
        </p:spPr>
      </p:pic>
    </p:spTree>
    <p:extLst>
      <p:ext uri="{BB962C8B-B14F-4D97-AF65-F5344CB8AC3E}">
        <p14:creationId xmlns:p14="http://schemas.microsoft.com/office/powerpoint/2010/main" val="1715548928"/>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ADC3DA-BFE2-4739-950B-8BE32DD275EE}"/>
              </a:ext>
            </a:extLst>
          </p:cNvPr>
          <p:cNvSpPr>
            <a:spLocks noGrp="1"/>
          </p:cNvSpPr>
          <p:nvPr>
            <p:ph type="sldNum" sz="quarter" idx="4"/>
          </p:nvPr>
        </p:nvSpPr>
        <p:spPr>
          <a:xfrm>
            <a:off x="9172575" y="6318250"/>
            <a:ext cx="2743200" cy="365125"/>
          </a:xfrm>
        </p:spPr>
        <p:txBody>
          <a:bodyPr/>
          <a:lstStyle/>
          <a:p>
            <a:pPr>
              <a:defRPr/>
            </a:pPr>
            <a:fld id="{7B64F14B-D808-4C8A-990C-0C4CCFEB2655}" type="slidenum">
              <a:rPr lang="en-US"/>
              <a:pPr>
                <a:defRPr/>
              </a:pPr>
              <a:t>12</a:t>
            </a:fld>
            <a:endParaRPr lang="en-US" dirty="0"/>
          </a:p>
        </p:txBody>
      </p:sp>
      <p:sp>
        <p:nvSpPr>
          <p:cNvPr id="29" name="Title 12">
            <a:extLst>
              <a:ext uri="{FF2B5EF4-FFF2-40B4-BE49-F238E27FC236}">
                <a16:creationId xmlns:a16="http://schemas.microsoft.com/office/drawing/2014/main" id="{137B95B9-2E8C-4FE6-A7A1-972B17A5C0C8}"/>
              </a:ext>
            </a:extLst>
          </p:cNvPr>
          <p:cNvSpPr>
            <a:spLocks noGrp="1"/>
          </p:cNvSpPr>
          <p:nvPr>
            <p:ph type="title"/>
          </p:nvPr>
        </p:nvSpPr>
        <p:spPr>
          <a:xfrm>
            <a:off x="773113" y="-147638"/>
            <a:ext cx="8229600" cy="1143001"/>
          </a:xfrm>
        </p:spPr>
        <p:txBody>
          <a:bodyPr/>
          <a:lstStyle/>
          <a:p>
            <a:pPr eaLnBrk="1" hangingPunct="1">
              <a:defRPr/>
            </a:pPr>
            <a:r>
              <a:rPr lang="en-US" altLang="en-US" dirty="0"/>
              <a:t>MTF </a:t>
            </a:r>
            <a:r>
              <a:rPr lang="en-US" altLang="en-US" dirty="0" smtClean="0"/>
              <a:t>Biologics </a:t>
            </a:r>
            <a:r>
              <a:rPr lang="en-US" dirty="0">
                <a:solidFill>
                  <a:srgbClr val="00B3E3"/>
                </a:solidFill>
              </a:rPr>
              <a:t>– </a:t>
            </a:r>
            <a:r>
              <a:rPr lang="en-US" altLang="en-US" dirty="0">
                <a:solidFill>
                  <a:srgbClr val="00B3E3"/>
                </a:solidFill>
              </a:rPr>
              <a:t>Business Segments</a:t>
            </a:r>
          </a:p>
        </p:txBody>
      </p:sp>
      <p:sp>
        <p:nvSpPr>
          <p:cNvPr id="30" name="Rounded Rectangle 29">
            <a:extLst>
              <a:ext uri="{FF2B5EF4-FFF2-40B4-BE49-F238E27FC236}">
                <a16:creationId xmlns:a16="http://schemas.microsoft.com/office/drawing/2014/main" id="{36DB1D18-A619-49D9-9785-D1F44E2D878E}"/>
              </a:ext>
            </a:extLst>
          </p:cNvPr>
          <p:cNvSpPr/>
          <p:nvPr/>
        </p:nvSpPr>
        <p:spPr>
          <a:xfrm>
            <a:off x="811213" y="2837759"/>
            <a:ext cx="3200400" cy="1222612"/>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000" dirty="0"/>
              <a:t>Sports Medicine</a:t>
            </a:r>
          </a:p>
          <a:p>
            <a:pPr algn="ctr"/>
            <a:r>
              <a:rPr lang="en-US" sz="2000" dirty="0"/>
              <a:t>Bone </a:t>
            </a:r>
            <a:r>
              <a:rPr lang="en-US" sz="2000" dirty="0" smtClean="0"/>
              <a:t>&amp; </a:t>
            </a:r>
            <a:r>
              <a:rPr lang="en-US" sz="2000" dirty="0"/>
              <a:t>Spine</a:t>
            </a:r>
          </a:p>
          <a:p>
            <a:pPr algn="ctr"/>
            <a:r>
              <a:rPr lang="en-US" sz="2000" dirty="0"/>
              <a:t>Graft Matching</a:t>
            </a:r>
          </a:p>
        </p:txBody>
      </p:sp>
      <p:sp>
        <p:nvSpPr>
          <p:cNvPr id="31" name="Rounded Rectangle 30">
            <a:extLst>
              <a:ext uri="{FF2B5EF4-FFF2-40B4-BE49-F238E27FC236}">
                <a16:creationId xmlns:a16="http://schemas.microsoft.com/office/drawing/2014/main" id="{F33EDE1B-CFA9-468D-8521-436F108D9C33}"/>
              </a:ext>
            </a:extLst>
          </p:cNvPr>
          <p:cNvSpPr/>
          <p:nvPr/>
        </p:nvSpPr>
        <p:spPr>
          <a:xfrm>
            <a:off x="4506913" y="2837759"/>
            <a:ext cx="3200400" cy="1222612"/>
          </a:xfrm>
          <a:prstGeom prst="roundRect">
            <a:avLst/>
          </a:prstGeom>
          <a:solidFill>
            <a:srgbClr val="F71F7C"/>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2000"/>
              </a:lnSpc>
              <a:spcAft>
                <a:spcPts val="600"/>
              </a:spcAft>
            </a:pPr>
            <a:r>
              <a:rPr lang="en-US" sz="2000" dirty="0"/>
              <a:t>Plastics &amp; Aesthetics</a:t>
            </a:r>
          </a:p>
          <a:p>
            <a:pPr algn="ctr">
              <a:lnSpc>
                <a:spcPts val="2000"/>
              </a:lnSpc>
              <a:spcAft>
                <a:spcPts val="600"/>
              </a:spcAft>
            </a:pPr>
            <a:r>
              <a:rPr lang="en-US" sz="2000" dirty="0"/>
              <a:t>Reconstructive &amp; Regenerative </a:t>
            </a:r>
          </a:p>
        </p:txBody>
      </p:sp>
      <p:sp>
        <p:nvSpPr>
          <p:cNvPr id="32" name="Rounded Rectangle 31">
            <a:extLst>
              <a:ext uri="{FF2B5EF4-FFF2-40B4-BE49-F238E27FC236}">
                <a16:creationId xmlns:a16="http://schemas.microsoft.com/office/drawing/2014/main" id="{4893F5D9-6B27-4E1E-9032-C1F714FAD50E}"/>
              </a:ext>
            </a:extLst>
          </p:cNvPr>
          <p:cNvSpPr/>
          <p:nvPr/>
        </p:nvSpPr>
        <p:spPr>
          <a:xfrm>
            <a:off x="8283575" y="2837759"/>
            <a:ext cx="3200400" cy="122261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000" dirty="0"/>
              <a:t>Acute Wounds</a:t>
            </a:r>
          </a:p>
          <a:p>
            <a:pPr algn="ctr"/>
            <a:r>
              <a:rPr lang="en-US" sz="2000" dirty="0"/>
              <a:t>Chronic Wounds</a:t>
            </a:r>
          </a:p>
          <a:p>
            <a:pPr algn="ctr"/>
            <a:r>
              <a:rPr lang="en-US" sz="2000" dirty="0"/>
              <a:t>Complex Wounds</a:t>
            </a:r>
          </a:p>
        </p:txBody>
      </p:sp>
      <p:pic>
        <p:nvPicPr>
          <p:cNvPr id="33" name="Picture 22" descr="ConMed_Linvatec.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8413" y="5705417"/>
            <a:ext cx="1754188"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8" descr="orthofix-stacked-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0957" y="4807519"/>
            <a:ext cx="16891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3339" y="1899117"/>
            <a:ext cx="2120872" cy="757207"/>
          </a:xfrm>
          <a:prstGeom prst="rect">
            <a:avLst/>
          </a:prstGeom>
        </p:spPr>
      </p:pic>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9981" y="1830770"/>
            <a:ext cx="2018805" cy="755704"/>
          </a:xfrm>
          <a:prstGeom prst="rect">
            <a:avLst/>
          </a:prstGeom>
        </p:spPr>
      </p:pic>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25251" y="1830770"/>
            <a:ext cx="2000337" cy="747307"/>
          </a:xfrm>
          <a:prstGeom prst="rect">
            <a:avLst/>
          </a:prstGeom>
        </p:spPr>
      </p:pic>
      <p:sp>
        <p:nvSpPr>
          <p:cNvPr id="3" name="Rectangle 2"/>
          <p:cNvSpPr/>
          <p:nvPr/>
        </p:nvSpPr>
        <p:spPr>
          <a:xfrm>
            <a:off x="1064005" y="4249279"/>
            <a:ext cx="2632195" cy="369332"/>
          </a:xfrm>
          <a:prstGeom prst="rect">
            <a:avLst/>
          </a:prstGeom>
        </p:spPr>
        <p:txBody>
          <a:bodyPr wrap="none">
            <a:spAutoFit/>
          </a:bodyPr>
          <a:lstStyle/>
          <a:p>
            <a:r>
              <a:rPr lang="en-US" dirty="0"/>
              <a:t>Our Distribution Partners:</a:t>
            </a:r>
          </a:p>
        </p:txBody>
      </p:sp>
      <p:grpSp>
        <p:nvGrpSpPr>
          <p:cNvPr id="18" name="Group 17"/>
          <p:cNvGrpSpPr/>
          <p:nvPr/>
        </p:nvGrpSpPr>
        <p:grpSpPr>
          <a:xfrm>
            <a:off x="2425419" y="1322614"/>
            <a:ext cx="7665638" cy="359229"/>
            <a:chOff x="2425419" y="1322614"/>
            <a:chExt cx="7665638" cy="359229"/>
          </a:xfrm>
        </p:grpSpPr>
        <p:cxnSp>
          <p:nvCxnSpPr>
            <p:cNvPr id="5" name="Straight Connector 4"/>
            <p:cNvCxnSpPr/>
            <p:nvPr/>
          </p:nvCxnSpPr>
          <p:spPr>
            <a:xfrm>
              <a:off x="2425419" y="1322614"/>
              <a:ext cx="7665638" cy="0"/>
            </a:xfrm>
            <a:prstGeom prst="line">
              <a:avLst/>
            </a:prstGeom>
            <a:ln>
              <a:solidFill>
                <a:srgbClr val="FF9E16"/>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2425419" y="1322614"/>
              <a:ext cx="7665638" cy="359229"/>
              <a:chOff x="2425419" y="1322614"/>
              <a:chExt cx="7665638" cy="359229"/>
            </a:xfrm>
          </p:grpSpPr>
          <p:cxnSp>
            <p:nvCxnSpPr>
              <p:cNvPr id="12" name="Straight Connector 11"/>
              <p:cNvCxnSpPr/>
              <p:nvPr/>
            </p:nvCxnSpPr>
            <p:spPr>
              <a:xfrm>
                <a:off x="10091057" y="1322614"/>
                <a:ext cx="0" cy="359229"/>
              </a:xfrm>
              <a:prstGeom prst="line">
                <a:avLst/>
              </a:prstGeom>
              <a:ln>
                <a:solidFill>
                  <a:srgbClr val="FF9E1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222451" y="1322614"/>
                <a:ext cx="0" cy="359229"/>
              </a:xfrm>
              <a:prstGeom prst="line">
                <a:avLst/>
              </a:prstGeom>
              <a:ln>
                <a:solidFill>
                  <a:srgbClr val="FF9E1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425419" y="1322614"/>
                <a:ext cx="0" cy="359229"/>
              </a:xfrm>
              <a:prstGeom prst="line">
                <a:avLst/>
              </a:prstGeom>
              <a:ln>
                <a:solidFill>
                  <a:srgbClr val="FF9E16"/>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698776549"/>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21441" t="21307" r="21118" b="21253"/>
          <a:stretch/>
        </p:blipFill>
        <p:spPr>
          <a:xfrm>
            <a:off x="1524000" y="2086708"/>
            <a:ext cx="3094892" cy="3094892"/>
          </a:xfrm>
        </p:spPr>
      </p:pic>
      <p:sp>
        <p:nvSpPr>
          <p:cNvPr id="9" name="Content Placeholder 8"/>
          <p:cNvSpPr>
            <a:spLocks noGrp="1"/>
          </p:cNvSpPr>
          <p:nvPr>
            <p:ph sz="half" idx="2"/>
          </p:nvPr>
        </p:nvSpPr>
        <p:spPr/>
        <p:txBody>
          <a:bodyPr/>
          <a:lstStyle/>
          <a:p>
            <a:endParaRPr lang="en-US" dirty="0"/>
          </a:p>
        </p:txBody>
      </p:sp>
      <p:sp>
        <p:nvSpPr>
          <p:cNvPr id="8" name="Title 7"/>
          <p:cNvSpPr>
            <a:spLocks noGrp="1"/>
          </p:cNvSpPr>
          <p:nvPr>
            <p:ph type="title"/>
          </p:nvPr>
        </p:nvSpPr>
        <p:spPr>
          <a:xfrm>
            <a:off x="838200" y="13433"/>
            <a:ext cx="10515600" cy="932497"/>
          </a:xfrm>
        </p:spPr>
        <p:txBody>
          <a:bodyPr/>
          <a:lstStyle/>
          <a:p>
            <a:r>
              <a:rPr lang="en-US" dirty="0"/>
              <a:t>MTF Biologics </a:t>
            </a:r>
            <a:r>
              <a:rPr lang="en-US" dirty="0">
                <a:solidFill>
                  <a:srgbClr val="00B3E3"/>
                </a:solidFill>
              </a:rPr>
              <a:t>– Professional Education</a:t>
            </a:r>
          </a:p>
        </p:txBody>
      </p:sp>
      <p:sp>
        <p:nvSpPr>
          <p:cNvPr id="4" name="Slide Number Placeholder 3"/>
          <p:cNvSpPr>
            <a:spLocks noGrp="1"/>
          </p:cNvSpPr>
          <p:nvPr>
            <p:ph type="sldNum" sz="quarter" idx="4"/>
          </p:nvPr>
        </p:nvSpPr>
        <p:spPr/>
        <p:txBody>
          <a:bodyPr/>
          <a:lstStyle/>
          <a:p>
            <a:pPr>
              <a:defRPr/>
            </a:pPr>
            <a:fld id="{2CC22B3E-32B1-4D4C-8745-86F98CF75253}" type="slidenum">
              <a:rPr lang="en-US" smtClean="0"/>
              <a:pPr>
                <a:defRPr/>
              </a:pPr>
              <a:t>13</a:t>
            </a:fld>
            <a:endParaRPr lang="en-US" dirty="0"/>
          </a:p>
        </p:txBody>
      </p:sp>
    </p:spTree>
    <p:extLst>
      <p:ext uri="{BB962C8B-B14F-4D97-AF65-F5344CB8AC3E}">
        <p14:creationId xmlns:p14="http://schemas.microsoft.com/office/powerpoint/2010/main" val="26073723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l="22147" t="13606" r="22957" b="14160"/>
          <a:stretch>
            <a:fillRect/>
          </a:stretch>
        </p:blipFill>
        <p:spPr bwMode="auto">
          <a:xfrm>
            <a:off x="922338" y="1525100"/>
            <a:ext cx="3076575"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87400" y="246063"/>
            <a:ext cx="10515600" cy="787400"/>
          </a:xfrm>
        </p:spPr>
        <p:txBody>
          <a:bodyPr/>
          <a:lstStyle/>
          <a:p>
            <a:pPr>
              <a:defRPr/>
            </a:pPr>
            <a:r>
              <a:rPr lang="en-US" dirty="0"/>
              <a:t>Tissue Recipient</a:t>
            </a:r>
            <a:r>
              <a:rPr lang="en-US" dirty="0">
                <a:solidFill>
                  <a:srgbClr val="00B3E3"/>
                </a:solidFill>
              </a:rPr>
              <a:t> –</a:t>
            </a:r>
            <a:r>
              <a:rPr lang="en-US" dirty="0"/>
              <a:t> </a:t>
            </a:r>
            <a:r>
              <a:rPr lang="en-US" dirty="0">
                <a:solidFill>
                  <a:srgbClr val="00B3E3"/>
                </a:solidFill>
              </a:rPr>
              <a:t>Burn </a:t>
            </a:r>
            <a:r>
              <a:rPr lang="en-US" dirty="0" smtClean="0">
                <a:solidFill>
                  <a:srgbClr val="00B3E3"/>
                </a:solidFill>
              </a:rPr>
              <a:t>survivor</a:t>
            </a:r>
            <a:endParaRPr lang="en-US" dirty="0">
              <a:solidFill>
                <a:srgbClr val="00B3E3"/>
              </a:solidFill>
            </a:endParaRPr>
          </a:p>
        </p:txBody>
      </p:sp>
      <p:pic>
        <p:nvPicPr>
          <p:cNvPr id="28676" name="Picture 2"/>
          <p:cNvPicPr>
            <a:picLocks noChangeAspect="1"/>
          </p:cNvPicPr>
          <p:nvPr/>
        </p:nvPicPr>
        <p:blipFill>
          <a:blip r:embed="rId3">
            <a:extLst>
              <a:ext uri="{28A0092B-C50C-407E-A947-70E740481C1C}">
                <a14:useLocalDpi xmlns:a14="http://schemas.microsoft.com/office/drawing/2010/main" val="0"/>
              </a:ext>
            </a:extLst>
          </a:blip>
          <a:srcRect l="8701" r="7204"/>
          <a:stretch>
            <a:fillRect/>
          </a:stretch>
        </p:blipFill>
        <p:spPr bwMode="auto">
          <a:xfrm>
            <a:off x="4135071" y="3650762"/>
            <a:ext cx="32639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6"/>
          <p:cNvPicPr>
            <a:picLocks noChangeAspect="1"/>
          </p:cNvPicPr>
          <p:nvPr/>
        </p:nvPicPr>
        <p:blipFill>
          <a:blip r:embed="rId4">
            <a:extLst>
              <a:ext uri="{28A0092B-C50C-407E-A947-70E740481C1C}">
                <a14:useLocalDpi xmlns:a14="http://schemas.microsoft.com/office/drawing/2010/main" val="0"/>
              </a:ext>
            </a:extLst>
          </a:blip>
          <a:srcRect r="16020"/>
          <a:stretch>
            <a:fillRect/>
          </a:stretch>
        </p:blipFill>
        <p:spPr bwMode="auto">
          <a:xfrm>
            <a:off x="4135071" y="1525100"/>
            <a:ext cx="3270250" cy="202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535129" y="2562302"/>
            <a:ext cx="4041828" cy="2739211"/>
          </a:xfrm>
          <a:prstGeom prst="rect">
            <a:avLst/>
          </a:prstGeom>
        </p:spPr>
        <p:txBody>
          <a:bodyPr wrap="square">
            <a:spAutoFit/>
          </a:bodyPr>
          <a:lstStyle/>
          <a:p>
            <a:pPr>
              <a:defRPr/>
            </a:pPr>
            <a:r>
              <a:rPr lang="en-US" sz="2000" b="1" i="1" dirty="0">
                <a:latin typeface="+mj-lt"/>
                <a:cs typeface="Arial" charset="0"/>
              </a:rPr>
              <a:t>“</a:t>
            </a:r>
            <a:r>
              <a:rPr lang="en-US" sz="2400" b="1" i="1" dirty="0">
                <a:latin typeface="+mj-lt"/>
                <a:cs typeface="Arial" charset="0"/>
              </a:rPr>
              <a:t>Without the generosity and grace of 16 Americans who donated tissue, I would not be here today. </a:t>
            </a:r>
            <a:r>
              <a:rPr lang="en-US" sz="2400" b="1" i="1" dirty="0" smtClean="0">
                <a:latin typeface="+mj-lt"/>
                <a:cs typeface="Arial" charset="0"/>
              </a:rPr>
              <a:t>MTF </a:t>
            </a:r>
            <a:r>
              <a:rPr lang="en-US" sz="2400" b="1" i="1" dirty="0">
                <a:latin typeface="+mj-lt"/>
                <a:cs typeface="Arial" charset="0"/>
              </a:rPr>
              <a:t>Biologics literally saved my life.”</a:t>
            </a:r>
            <a:r>
              <a:rPr lang="en-US" sz="2000" b="1" i="1" dirty="0">
                <a:latin typeface="Arial" charset="0"/>
                <a:cs typeface="Arial" charset="0"/>
              </a:rPr>
              <a:t/>
            </a:r>
            <a:br>
              <a:rPr lang="en-US" sz="2000" b="1" i="1" dirty="0">
                <a:latin typeface="Arial" charset="0"/>
                <a:cs typeface="Arial" charset="0"/>
              </a:rPr>
            </a:br>
            <a:endParaRPr lang="en-US" sz="2000" b="1" i="1" dirty="0">
              <a:latin typeface="Arial" charset="0"/>
              <a:cs typeface="Arial" charset="0"/>
            </a:endParaRPr>
          </a:p>
          <a:p>
            <a:pPr>
              <a:defRPr/>
            </a:pPr>
            <a:r>
              <a:rPr lang="en-US" sz="1600" b="1" i="1" dirty="0">
                <a:latin typeface="+mn-lt"/>
                <a:cs typeface="Arial" charset="0"/>
              </a:rPr>
              <a:t>- </a:t>
            </a:r>
            <a:r>
              <a:rPr lang="en-US" sz="1600" i="1" dirty="0" err="1">
                <a:latin typeface="+mn-lt"/>
                <a:cs typeface="Arial" charset="0"/>
              </a:rPr>
              <a:t>Turia</a:t>
            </a:r>
            <a:r>
              <a:rPr lang="en-US" sz="1600" i="1" dirty="0">
                <a:latin typeface="+mn-lt"/>
                <a:cs typeface="Arial" charset="0"/>
              </a:rPr>
              <a:t> Pitt, Skin Graft Recipient</a:t>
            </a:r>
            <a:br>
              <a:rPr lang="en-US" sz="1600" i="1" dirty="0">
                <a:latin typeface="+mn-lt"/>
                <a:cs typeface="Arial" charset="0"/>
              </a:rPr>
            </a:br>
            <a:r>
              <a:rPr lang="en-US" sz="1600" i="1" dirty="0">
                <a:latin typeface="+mn-lt"/>
                <a:cs typeface="Arial" charset="0"/>
              </a:rPr>
              <a:t>Australian athlete, author, and mother</a:t>
            </a:r>
            <a:endParaRPr lang="en-US" sz="1600" dirty="0">
              <a:latin typeface="+mn-lt"/>
              <a:cs typeface="Arial" charset="0"/>
            </a:endParaRPr>
          </a:p>
        </p:txBody>
      </p:sp>
      <p:sp>
        <p:nvSpPr>
          <p:cNvPr id="8" name="Slide Number Placeholder 1">
            <a:extLst>
              <a:ext uri="{FF2B5EF4-FFF2-40B4-BE49-F238E27FC236}">
                <a16:creationId xmlns:a16="http://schemas.microsoft.com/office/drawing/2014/main" id="{05ADC3DA-BFE2-4739-950B-8BE32DD275EE}"/>
              </a:ext>
            </a:extLst>
          </p:cNvPr>
          <p:cNvSpPr>
            <a:spLocks noGrp="1"/>
          </p:cNvSpPr>
          <p:nvPr>
            <p:ph type="sldNum" sz="quarter" idx="4"/>
          </p:nvPr>
        </p:nvSpPr>
        <p:spPr>
          <a:xfrm>
            <a:off x="9172575" y="6318250"/>
            <a:ext cx="2743200" cy="365125"/>
          </a:xfrm>
        </p:spPr>
        <p:txBody>
          <a:bodyPr/>
          <a:lstStyle/>
          <a:p>
            <a:pPr>
              <a:defRPr/>
            </a:pPr>
            <a:fld id="{7B64F14B-D808-4C8A-990C-0C4CCFEB2655}" type="slidenum">
              <a:rPr lang="en-US"/>
              <a:pPr>
                <a:defRPr/>
              </a:pPr>
              <a:t>14</a:t>
            </a:fld>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400" y="246063"/>
            <a:ext cx="10515600" cy="787400"/>
          </a:xfrm>
        </p:spPr>
        <p:txBody>
          <a:bodyPr/>
          <a:lstStyle/>
          <a:p>
            <a:pPr>
              <a:defRPr/>
            </a:pPr>
            <a:r>
              <a:rPr lang="en-US" dirty="0"/>
              <a:t>Tissue Recipient</a:t>
            </a:r>
            <a:r>
              <a:rPr lang="en-US" dirty="0">
                <a:solidFill>
                  <a:srgbClr val="00B3E3"/>
                </a:solidFill>
              </a:rPr>
              <a:t> –</a:t>
            </a:r>
            <a:r>
              <a:rPr lang="en-US" dirty="0"/>
              <a:t> </a:t>
            </a:r>
            <a:r>
              <a:rPr lang="en-US" dirty="0">
                <a:solidFill>
                  <a:srgbClr val="00B3E3"/>
                </a:solidFill>
              </a:rPr>
              <a:t>Osteosarcoma </a:t>
            </a:r>
            <a:r>
              <a:rPr lang="en-US" dirty="0" smtClean="0">
                <a:solidFill>
                  <a:srgbClr val="00B3E3"/>
                </a:solidFill>
              </a:rPr>
              <a:t>survivor</a:t>
            </a:r>
            <a:endParaRPr lang="en-US" dirty="0">
              <a:solidFill>
                <a:srgbClr val="00B3E3"/>
              </a:solidFill>
            </a:endParaRPr>
          </a:p>
        </p:txBody>
      </p:sp>
      <p:pic>
        <p:nvPicPr>
          <p:cNvPr id="30723"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45363" r="12335" b="11116"/>
          <a:stretch/>
        </p:blipFill>
        <p:spPr bwMode="auto">
          <a:xfrm>
            <a:off x="4382408" y="1333157"/>
            <a:ext cx="2267927" cy="385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Content Placeholder 6"/>
          <p:cNvPicPr>
            <a:picLocks noChangeAspect="1"/>
          </p:cNvPicPr>
          <p:nvPr/>
        </p:nvPicPr>
        <p:blipFill>
          <a:blip r:embed="rId3">
            <a:extLst>
              <a:ext uri="{28A0092B-C50C-407E-A947-70E740481C1C}">
                <a14:useLocalDpi xmlns:a14="http://schemas.microsoft.com/office/drawing/2010/main" val="0"/>
              </a:ext>
            </a:extLst>
          </a:blip>
          <a:srcRect b="18803"/>
          <a:stretch>
            <a:fillRect/>
          </a:stretch>
        </p:blipFill>
        <p:spPr bwMode="auto">
          <a:xfrm>
            <a:off x="6781120" y="1333157"/>
            <a:ext cx="4749800" cy="385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87400" y="5192370"/>
            <a:ext cx="3017157" cy="830997"/>
          </a:xfrm>
          <a:prstGeom prst="rect">
            <a:avLst/>
          </a:prstGeom>
        </p:spPr>
        <p:txBody>
          <a:bodyPr wrap="square">
            <a:spAutoFit/>
          </a:bodyPr>
          <a:lstStyle/>
          <a:p>
            <a:pPr>
              <a:defRPr/>
            </a:pPr>
            <a:r>
              <a:rPr lang="en-US" sz="1600" i="1" dirty="0">
                <a:latin typeface="+mn-lt"/>
                <a:cs typeface="Arial" charset="0"/>
              </a:rPr>
              <a:t>- Dylan </a:t>
            </a:r>
            <a:r>
              <a:rPr lang="en-US" sz="1600" i="1" dirty="0" err="1">
                <a:latin typeface="+mn-lt"/>
                <a:cs typeface="Arial" charset="0"/>
              </a:rPr>
              <a:t>Vitucci</a:t>
            </a:r>
            <a:r>
              <a:rPr lang="en-US" sz="1600" i="1" dirty="0">
                <a:latin typeface="+mn-lt"/>
                <a:cs typeface="Arial" charset="0"/>
              </a:rPr>
              <a:t>, Bone Graft Recipient and fearless fighter of osteosarcoma</a:t>
            </a:r>
          </a:p>
        </p:txBody>
      </p:sp>
      <p:sp>
        <p:nvSpPr>
          <p:cNvPr id="6" name="Slide Number Placeholder 1">
            <a:extLst>
              <a:ext uri="{FF2B5EF4-FFF2-40B4-BE49-F238E27FC236}">
                <a16:creationId xmlns:a16="http://schemas.microsoft.com/office/drawing/2014/main" id="{05ADC3DA-BFE2-4739-950B-8BE32DD275EE}"/>
              </a:ext>
            </a:extLst>
          </p:cNvPr>
          <p:cNvSpPr>
            <a:spLocks noGrp="1"/>
          </p:cNvSpPr>
          <p:nvPr>
            <p:ph type="sldNum" sz="quarter" idx="4"/>
          </p:nvPr>
        </p:nvSpPr>
        <p:spPr>
          <a:xfrm>
            <a:off x="9172575" y="6318250"/>
            <a:ext cx="2743200" cy="365125"/>
          </a:xfrm>
        </p:spPr>
        <p:txBody>
          <a:bodyPr/>
          <a:lstStyle/>
          <a:p>
            <a:pPr>
              <a:defRPr/>
            </a:pPr>
            <a:fld id="{7B64F14B-D808-4C8A-990C-0C4CCFEB2655}" type="slidenum">
              <a:rPr lang="en-US"/>
              <a:pPr>
                <a:defRPr/>
              </a:pPr>
              <a:t>15</a:t>
            </a:fld>
            <a:endParaRPr lang="en-US" dirty="0"/>
          </a:p>
        </p:txBody>
      </p:sp>
      <p:sp>
        <p:nvSpPr>
          <p:cNvPr id="3" name="Rectangle 2"/>
          <p:cNvSpPr/>
          <p:nvPr/>
        </p:nvSpPr>
        <p:spPr>
          <a:xfrm>
            <a:off x="787400" y="1136744"/>
            <a:ext cx="3262086" cy="3785652"/>
          </a:xfrm>
          <a:prstGeom prst="rect">
            <a:avLst/>
          </a:prstGeom>
        </p:spPr>
        <p:txBody>
          <a:bodyPr wrap="square">
            <a:spAutoFit/>
          </a:bodyPr>
          <a:lstStyle/>
          <a:p>
            <a:r>
              <a:rPr lang="en-US" sz="2000" b="1" i="1" dirty="0"/>
              <a:t>“Thank you to my donor family for their special gift that helped me get better,” she said. “I now have movement in my arm which allows me to do all the activities I could do before I had cancer. I can now play soccer and swim again. It means everything to me that you were so nice to give me the gift of donation.”</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7963"/>
            <a:ext cx="10515600" cy="788987"/>
          </a:xfrm>
        </p:spPr>
        <p:txBody>
          <a:bodyPr/>
          <a:lstStyle/>
          <a:p>
            <a:pPr>
              <a:defRPr/>
            </a:pPr>
            <a:r>
              <a:rPr lang="en-US" dirty="0" smtClean="0"/>
              <a:t>Tissue </a:t>
            </a:r>
            <a:r>
              <a:rPr lang="en-US" dirty="0"/>
              <a:t>recipient</a:t>
            </a:r>
            <a:r>
              <a:rPr lang="en-US" dirty="0">
                <a:solidFill>
                  <a:srgbClr val="00B3E3"/>
                </a:solidFill>
              </a:rPr>
              <a:t> –</a:t>
            </a:r>
            <a:r>
              <a:rPr lang="en-US" dirty="0"/>
              <a:t> </a:t>
            </a:r>
            <a:r>
              <a:rPr lang="en-US" dirty="0" smtClean="0">
                <a:solidFill>
                  <a:srgbClr val="00B3E3"/>
                </a:solidFill>
              </a:rPr>
              <a:t>Breast </a:t>
            </a:r>
            <a:r>
              <a:rPr lang="en-US" dirty="0">
                <a:solidFill>
                  <a:srgbClr val="00B3E3"/>
                </a:solidFill>
              </a:rPr>
              <a:t>cancer survivor</a:t>
            </a:r>
          </a:p>
        </p:txBody>
      </p:sp>
      <p:sp>
        <p:nvSpPr>
          <p:cNvPr id="7" name="Rectangle 6"/>
          <p:cNvSpPr/>
          <p:nvPr/>
        </p:nvSpPr>
        <p:spPr>
          <a:xfrm>
            <a:off x="6958940" y="2030681"/>
            <a:ext cx="4394860" cy="3012421"/>
          </a:xfrm>
          <a:prstGeom prst="rect">
            <a:avLst/>
          </a:prstGeom>
          <a:noFill/>
          <a:ln>
            <a:noFill/>
          </a:ln>
        </p:spPr>
        <p:txBody>
          <a:bodyPr wrap="square">
            <a:spAutoFit/>
          </a:bodyPr>
          <a:lstStyle/>
          <a:p>
            <a:pPr>
              <a:defRPr/>
            </a:pPr>
            <a:r>
              <a:rPr lang="en-US" sz="2200" b="1" i="1" dirty="0">
                <a:latin typeface="+mj-lt"/>
                <a:cs typeface="Arial" charset="0"/>
              </a:rPr>
              <a:t>“I've always been a donor. I registered a long time ago but feel honored to be part of the receiving end of this cycle of giving. I've always been a giver, but this has awakened me to a whole new level of gratitude for the generosity of such a gift"</a:t>
            </a:r>
            <a:r>
              <a:rPr lang="en-US" sz="2000" b="1" i="1" dirty="0" smtClean="0">
                <a:latin typeface="+mj-lt"/>
                <a:cs typeface="Arial" charset="0"/>
              </a:rPr>
              <a:t/>
            </a:r>
            <a:br>
              <a:rPr lang="en-US" sz="2000" b="1" i="1" dirty="0" smtClean="0">
                <a:latin typeface="+mj-lt"/>
                <a:cs typeface="Arial" charset="0"/>
              </a:rPr>
            </a:br>
            <a:endParaRPr lang="en-US" sz="2000" b="1" i="1" dirty="0" smtClean="0">
              <a:latin typeface="+mj-lt"/>
              <a:cs typeface="Arial" charset="0"/>
            </a:endParaRPr>
          </a:p>
          <a:p>
            <a:pPr>
              <a:defRPr/>
            </a:pPr>
            <a:r>
              <a:rPr lang="en-US" sz="1600" b="1" i="1" dirty="0" smtClean="0">
                <a:latin typeface="+mj-lt"/>
                <a:cs typeface="Arial" charset="0"/>
              </a:rPr>
              <a:t>- </a:t>
            </a:r>
            <a:r>
              <a:rPr lang="en-US" sz="1600" i="1" dirty="0" smtClean="0">
                <a:latin typeface="+mj-lt"/>
                <a:cs typeface="Arial" charset="0"/>
              </a:rPr>
              <a:t>Mary Louis, </a:t>
            </a:r>
            <a:r>
              <a:rPr lang="en-US" sz="1600" i="1" dirty="0">
                <a:latin typeface="+mj-lt"/>
                <a:cs typeface="Arial" charset="0"/>
              </a:rPr>
              <a:t>Breast Cancer Survivor</a:t>
            </a:r>
            <a:endParaRPr lang="en-US" sz="1600" dirty="0">
              <a:latin typeface="+mj-lt"/>
              <a:cs typeface="Arial" charset="0"/>
            </a:endParaRPr>
          </a:p>
        </p:txBody>
      </p:sp>
      <p:sp>
        <p:nvSpPr>
          <p:cNvPr id="6" name="Slide Number Placeholder 1">
            <a:extLst>
              <a:ext uri="{FF2B5EF4-FFF2-40B4-BE49-F238E27FC236}">
                <a16:creationId xmlns:a16="http://schemas.microsoft.com/office/drawing/2014/main" id="{05ADC3DA-BFE2-4739-950B-8BE32DD275EE}"/>
              </a:ext>
            </a:extLst>
          </p:cNvPr>
          <p:cNvSpPr>
            <a:spLocks noGrp="1"/>
          </p:cNvSpPr>
          <p:nvPr>
            <p:ph type="sldNum" sz="quarter" idx="4"/>
          </p:nvPr>
        </p:nvSpPr>
        <p:spPr>
          <a:xfrm>
            <a:off x="9172575" y="6318250"/>
            <a:ext cx="2743200" cy="365125"/>
          </a:xfrm>
        </p:spPr>
        <p:txBody>
          <a:bodyPr/>
          <a:lstStyle/>
          <a:p>
            <a:pPr>
              <a:defRPr/>
            </a:pPr>
            <a:fld id="{7B64F14B-D808-4C8A-990C-0C4CCFEB2655}" type="slidenum">
              <a:rPr lang="en-US"/>
              <a:pPr>
                <a:defRPr/>
              </a:pPr>
              <a:t>16</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1242644"/>
            <a:ext cx="5766239" cy="4516887"/>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013" y="190500"/>
            <a:ext cx="10515600" cy="788988"/>
          </a:xfrm>
        </p:spPr>
        <p:txBody>
          <a:bodyPr/>
          <a:lstStyle/>
          <a:p>
            <a:pPr>
              <a:defRPr/>
            </a:pPr>
            <a:r>
              <a:rPr lang="en-US" dirty="0"/>
              <a:t>The </a:t>
            </a:r>
            <a:r>
              <a:rPr lang="en-US" dirty="0" smtClean="0"/>
              <a:t>Faces </a:t>
            </a:r>
            <a:r>
              <a:rPr lang="en-US" dirty="0"/>
              <a:t>of </a:t>
            </a:r>
            <a:r>
              <a:rPr lang="en-US" dirty="0" smtClean="0"/>
              <a:t>Tissue Donation</a:t>
            </a:r>
            <a:endParaRPr lang="en-US" dirty="0"/>
          </a:p>
        </p:txBody>
      </p:sp>
      <p:sp>
        <p:nvSpPr>
          <p:cNvPr id="3" name="Slide Number Placeholder 2"/>
          <p:cNvSpPr>
            <a:spLocks noGrp="1"/>
          </p:cNvSpPr>
          <p:nvPr>
            <p:ph type="sldNum" sz="quarter" idx="10"/>
          </p:nvPr>
        </p:nvSpPr>
        <p:spPr/>
        <p:txBody>
          <a:bodyPr/>
          <a:lstStyle/>
          <a:p>
            <a:pPr>
              <a:defRPr/>
            </a:pPr>
            <a:fld id="{B36A8879-0431-4F16-9D0B-04DD759FD4BB}" type="slidenum">
              <a:rPr lang="en-US" smtClean="0"/>
              <a:pPr>
                <a:defRPr/>
              </a:pPr>
              <a:t>17</a:t>
            </a:fld>
            <a:endParaRPr lang="en-US" dirty="0"/>
          </a:p>
        </p:txBody>
      </p:sp>
      <p:pic>
        <p:nvPicPr>
          <p:cNvPr id="3277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3913" y="1285875"/>
            <a:ext cx="3282950"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01688" y="4765675"/>
            <a:ext cx="3352800" cy="523220"/>
          </a:xfrm>
          <a:prstGeom prst="rect">
            <a:avLst/>
          </a:prstGeom>
          <a:noFill/>
        </p:spPr>
        <p:txBody>
          <a:bodyPr>
            <a:spAutoFit/>
          </a:bodyPr>
          <a:lstStyle/>
          <a:p>
            <a:pPr algn="ctr">
              <a:defRPr/>
            </a:pPr>
            <a:r>
              <a:rPr lang="en-US" sz="1600" b="1" dirty="0">
                <a:solidFill>
                  <a:schemeClr val="tx1">
                    <a:lumMod val="75000"/>
                    <a:lumOff val="25000"/>
                  </a:schemeClr>
                </a:solidFill>
                <a:latin typeface="Verdana" pitchFamily="34" charset="0"/>
                <a:ea typeface="Verdana" pitchFamily="34" charset="0"/>
                <a:cs typeface="Verdana" pitchFamily="34" charset="0"/>
              </a:rPr>
              <a:t>Leah Brown</a:t>
            </a:r>
          </a:p>
          <a:p>
            <a:pPr algn="ctr">
              <a:defRPr/>
            </a:pPr>
            <a:r>
              <a:rPr lang="en-US" sz="1200" b="1" dirty="0">
                <a:solidFill>
                  <a:schemeClr val="tx1">
                    <a:lumMod val="75000"/>
                    <a:lumOff val="25000"/>
                  </a:schemeClr>
                </a:solidFill>
                <a:latin typeface="Verdana" pitchFamily="34" charset="0"/>
                <a:ea typeface="Verdana" pitchFamily="34" charset="0"/>
                <a:cs typeface="Verdana" pitchFamily="34" charset="0"/>
              </a:rPr>
              <a:t>Tissue and Cornea Donor</a:t>
            </a:r>
          </a:p>
        </p:txBody>
      </p:sp>
      <p:sp>
        <p:nvSpPr>
          <p:cNvPr id="6" name="TextBox 5"/>
          <p:cNvSpPr txBox="1"/>
          <p:nvPr/>
        </p:nvSpPr>
        <p:spPr>
          <a:xfrm>
            <a:off x="4970463" y="4757738"/>
            <a:ext cx="2044700" cy="523220"/>
          </a:xfrm>
          <a:prstGeom prst="rect">
            <a:avLst/>
          </a:prstGeom>
          <a:noFill/>
        </p:spPr>
        <p:txBody>
          <a:bodyPr>
            <a:spAutoFit/>
          </a:bodyPr>
          <a:lstStyle/>
          <a:p>
            <a:pPr algn="ctr">
              <a:defRPr/>
            </a:pPr>
            <a:r>
              <a:rPr lang="en-US" sz="1600" b="1" dirty="0">
                <a:solidFill>
                  <a:schemeClr val="tx1">
                    <a:lumMod val="75000"/>
                    <a:lumOff val="25000"/>
                  </a:schemeClr>
                </a:solidFill>
                <a:latin typeface="Verdana" pitchFamily="34" charset="0"/>
                <a:ea typeface="Verdana" pitchFamily="34" charset="0"/>
                <a:cs typeface="Verdana" pitchFamily="34" charset="0"/>
              </a:rPr>
              <a:t>Jonathan Baksh</a:t>
            </a:r>
          </a:p>
          <a:p>
            <a:pPr algn="ctr">
              <a:defRPr/>
            </a:pPr>
            <a:r>
              <a:rPr lang="en-US" sz="1200" b="1" dirty="0">
                <a:solidFill>
                  <a:schemeClr val="tx1">
                    <a:lumMod val="75000"/>
                    <a:lumOff val="25000"/>
                  </a:schemeClr>
                </a:solidFill>
                <a:latin typeface="Verdana" pitchFamily="34" charset="0"/>
                <a:ea typeface="Verdana" pitchFamily="34" charset="0"/>
                <a:cs typeface="Verdana" pitchFamily="34" charset="0"/>
              </a:rPr>
              <a:t>Tissue Donor</a:t>
            </a:r>
          </a:p>
        </p:txBody>
      </p:sp>
      <p:grpSp>
        <p:nvGrpSpPr>
          <p:cNvPr id="32775" name="Group 3"/>
          <p:cNvGrpSpPr>
            <a:grpSpLocks/>
          </p:cNvGrpSpPr>
          <p:nvPr/>
        </p:nvGrpSpPr>
        <p:grpSpPr bwMode="auto">
          <a:xfrm>
            <a:off x="4210050" y="1284288"/>
            <a:ext cx="3979863" cy="3284537"/>
            <a:chOff x="4106069" y="1284926"/>
            <a:chExt cx="3979862" cy="3284537"/>
          </a:xfrm>
        </p:grpSpPr>
        <p:pic>
          <p:nvPicPr>
            <p:cNvPr id="3277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06069" y="1285875"/>
              <a:ext cx="1989931" cy="328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284926"/>
              <a:ext cx="1989931" cy="328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776" name="Picture 3"/>
          <p:cNvPicPr>
            <a:picLocks noChangeAspect="1"/>
          </p:cNvPicPr>
          <p:nvPr/>
        </p:nvPicPr>
        <p:blipFill>
          <a:blip r:embed="rId5">
            <a:extLst>
              <a:ext uri="{28A0092B-C50C-407E-A947-70E740481C1C}">
                <a14:useLocalDpi xmlns:a14="http://schemas.microsoft.com/office/drawing/2010/main" val="0"/>
              </a:ext>
            </a:extLst>
          </a:blip>
          <a:srcRect l="12894" r="19672"/>
          <a:stretch>
            <a:fillRect/>
          </a:stretch>
        </p:blipFill>
        <p:spPr bwMode="auto">
          <a:xfrm>
            <a:off x="8289396" y="1284288"/>
            <a:ext cx="3062287"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8383979" y="4756150"/>
            <a:ext cx="2967704" cy="523220"/>
          </a:xfrm>
          <a:prstGeom prst="rect">
            <a:avLst/>
          </a:prstGeom>
          <a:noFill/>
        </p:spPr>
        <p:txBody>
          <a:bodyPr wrap="square">
            <a:spAutoFit/>
          </a:bodyPr>
          <a:lstStyle/>
          <a:p>
            <a:pPr algn="ctr">
              <a:defRPr/>
            </a:pPr>
            <a:r>
              <a:rPr lang="en-US" sz="1600" b="1" dirty="0">
                <a:solidFill>
                  <a:schemeClr val="tx1">
                    <a:lumMod val="75000"/>
                    <a:lumOff val="25000"/>
                  </a:schemeClr>
                </a:solidFill>
                <a:latin typeface="Verdana" pitchFamily="34" charset="0"/>
                <a:ea typeface="Verdana" pitchFamily="34" charset="0"/>
                <a:cs typeface="Verdana" pitchFamily="34" charset="0"/>
              </a:rPr>
              <a:t>Major Benjamin Meier</a:t>
            </a:r>
          </a:p>
          <a:p>
            <a:pPr algn="ctr">
              <a:defRPr/>
            </a:pPr>
            <a:r>
              <a:rPr lang="en-US" sz="1200" b="1" dirty="0">
                <a:solidFill>
                  <a:schemeClr val="tx1">
                    <a:lumMod val="75000"/>
                    <a:lumOff val="25000"/>
                  </a:schemeClr>
                </a:solidFill>
                <a:latin typeface="Verdana" pitchFamily="34" charset="0"/>
                <a:ea typeface="Verdana" pitchFamily="34" charset="0"/>
                <a:cs typeface="Verdana" pitchFamily="34" charset="0"/>
              </a:rPr>
              <a:t>Organ and Tissue Donor</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893F36-1268-42FC-9922-E77E5DFEDD81}"/>
              </a:ext>
            </a:extLst>
          </p:cNvPr>
          <p:cNvSpPr>
            <a:spLocks noGrp="1"/>
          </p:cNvSpPr>
          <p:nvPr>
            <p:ph type="title"/>
          </p:nvPr>
        </p:nvSpPr>
        <p:spPr>
          <a:xfrm>
            <a:off x="788988" y="195263"/>
            <a:ext cx="10515600" cy="788987"/>
          </a:xfrm>
        </p:spPr>
        <p:txBody>
          <a:bodyPr/>
          <a:lstStyle/>
          <a:p>
            <a:pPr eaLnBrk="1" fontAlgn="auto" hangingPunct="1">
              <a:spcAft>
                <a:spcPts val="0"/>
              </a:spcAft>
              <a:defRPr/>
            </a:pPr>
            <a:r>
              <a:rPr lang="en-US" dirty="0"/>
              <a:t>MTF Biologics</a:t>
            </a:r>
            <a:r>
              <a:rPr lang="en-US" dirty="0">
                <a:solidFill>
                  <a:srgbClr val="00B3E3"/>
                </a:solidFill>
              </a:rPr>
              <a:t> –</a:t>
            </a:r>
            <a:r>
              <a:rPr lang="en-US" dirty="0"/>
              <a:t> </a:t>
            </a:r>
            <a:r>
              <a:rPr lang="en-US" dirty="0" smtClean="0">
                <a:solidFill>
                  <a:srgbClr val="00B3E3"/>
                </a:solidFill>
              </a:rPr>
              <a:t>Our Core Purpose</a:t>
            </a:r>
            <a:endParaRPr lang="en-US" dirty="0">
              <a:solidFill>
                <a:srgbClr val="00B3E3"/>
              </a:solidFill>
            </a:endParaRPr>
          </a:p>
        </p:txBody>
      </p:sp>
      <p:sp>
        <p:nvSpPr>
          <p:cNvPr id="2" name="Slide Number Placeholder 1">
            <a:extLst>
              <a:ext uri="{FF2B5EF4-FFF2-40B4-BE49-F238E27FC236}">
                <a16:creationId xmlns:a16="http://schemas.microsoft.com/office/drawing/2014/main" id="{61F4F06D-7FEC-4E18-AE16-29BFF3D88283}"/>
              </a:ext>
            </a:extLst>
          </p:cNvPr>
          <p:cNvSpPr>
            <a:spLocks noGrp="1"/>
          </p:cNvSpPr>
          <p:nvPr>
            <p:ph type="sldNum" sz="quarter" idx="4"/>
          </p:nvPr>
        </p:nvSpPr>
        <p:spPr>
          <a:xfrm>
            <a:off x="9172575" y="6318250"/>
            <a:ext cx="2743200" cy="365125"/>
          </a:xfrm>
        </p:spPr>
        <p:txBody>
          <a:bodyPr/>
          <a:lstStyle/>
          <a:p>
            <a:pPr>
              <a:defRPr/>
            </a:pPr>
            <a:fld id="{D201ACE2-58D5-40DB-9E02-823965AC8F23}" type="slidenum">
              <a:rPr lang="en-US"/>
              <a:pPr>
                <a:defRPr/>
              </a:pPr>
              <a:t>18</a:t>
            </a:fld>
            <a:endParaRPr lang="en-US" dirty="0"/>
          </a:p>
        </p:txBody>
      </p:sp>
      <p:sp>
        <p:nvSpPr>
          <p:cNvPr id="56324" name="TextBox 10"/>
          <p:cNvSpPr txBox="1">
            <a:spLocks noChangeArrowheads="1"/>
          </p:cNvSpPr>
          <p:nvPr/>
        </p:nvSpPr>
        <p:spPr bwMode="auto">
          <a:xfrm>
            <a:off x="1979613" y="3041650"/>
            <a:ext cx="82327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3200" i="1" dirty="0">
                <a:solidFill>
                  <a:srgbClr val="00B3E3"/>
                </a:solidFill>
              </a:rPr>
              <a:t>We save and heal lives by honoring donated gifts, serving patients, and advancing science.  </a:t>
            </a:r>
          </a:p>
          <a:p>
            <a:pPr algn="ctr"/>
            <a:endParaRPr lang="en-US" altLang="en-US" sz="3200" i="1" dirty="0">
              <a:solidFill>
                <a:srgbClr val="00B3E3"/>
              </a:solidFill>
            </a:endParaRPr>
          </a:p>
        </p:txBody>
      </p:sp>
      <p:grpSp>
        <p:nvGrpSpPr>
          <p:cNvPr id="56325" name="Group 5"/>
          <p:cNvGrpSpPr>
            <a:grpSpLocks/>
          </p:cNvGrpSpPr>
          <p:nvPr/>
        </p:nvGrpSpPr>
        <p:grpSpPr bwMode="auto">
          <a:xfrm>
            <a:off x="1909763" y="4243388"/>
            <a:ext cx="8156575" cy="1925637"/>
            <a:chOff x="1910294" y="4587874"/>
            <a:chExt cx="8155873" cy="1926597"/>
          </a:xfrm>
        </p:grpSpPr>
        <p:pic>
          <p:nvPicPr>
            <p:cNvPr id="5633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10294" y="4587874"/>
              <a:ext cx="1530612"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3"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96011" y="4641850"/>
              <a:ext cx="2570156"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65972" y="4630738"/>
              <a:ext cx="1883733" cy="1883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5" name="Picture 6"/>
            <p:cNvPicPr>
              <a:picLocks noChangeAspect="1"/>
            </p:cNvPicPr>
            <p:nvPr/>
          </p:nvPicPr>
          <p:blipFill>
            <a:blip r:embed="rId5">
              <a:extLst>
                <a:ext uri="{28A0092B-C50C-407E-A947-70E740481C1C}">
                  <a14:useLocalDpi xmlns:a14="http://schemas.microsoft.com/office/drawing/2010/main" val="0"/>
                </a:ext>
              </a:extLst>
            </a:blip>
            <a:srcRect l="37262"/>
            <a:stretch>
              <a:fillRect/>
            </a:stretch>
          </p:blipFill>
          <p:spPr bwMode="auto">
            <a:xfrm>
              <a:off x="3545682" y="4602162"/>
              <a:ext cx="1789112"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6326" name="Group 4"/>
          <p:cNvGrpSpPr>
            <a:grpSpLocks/>
          </p:cNvGrpSpPr>
          <p:nvPr/>
        </p:nvGrpSpPr>
        <p:grpSpPr bwMode="auto">
          <a:xfrm>
            <a:off x="2047875" y="1235075"/>
            <a:ext cx="7966075" cy="1565275"/>
            <a:chOff x="2695803" y="1106278"/>
            <a:chExt cx="8622687" cy="1694072"/>
          </a:xfrm>
        </p:grpSpPr>
        <p:pic>
          <p:nvPicPr>
            <p:cNvPr id="56327"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665897" y="1117601"/>
              <a:ext cx="1652593" cy="1652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1"/>
            <p:cNvPicPr>
              <a:picLocks noChangeAspect="1"/>
            </p:cNvPicPr>
            <p:nvPr/>
          </p:nvPicPr>
          <p:blipFill>
            <a:blip r:embed="rId7">
              <a:extLst>
                <a:ext uri="{28A0092B-C50C-407E-A947-70E740481C1C}">
                  <a14:useLocalDpi xmlns:a14="http://schemas.microsoft.com/office/drawing/2010/main" val="0"/>
                </a:ext>
              </a:extLst>
            </a:blip>
            <a:srcRect b="23032"/>
            <a:stretch>
              <a:fillRect/>
            </a:stretch>
          </p:blipFill>
          <p:spPr bwMode="auto">
            <a:xfrm>
              <a:off x="8305763" y="1106278"/>
              <a:ext cx="1216378" cy="166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5"/>
            <p:cNvPicPr>
              <a:picLocks noChangeAspect="1"/>
            </p:cNvPicPr>
            <p:nvPr/>
          </p:nvPicPr>
          <p:blipFill>
            <a:blip r:embed="rId8">
              <a:extLst>
                <a:ext uri="{28A0092B-C50C-407E-A947-70E740481C1C}">
                  <a14:useLocalDpi xmlns:a14="http://schemas.microsoft.com/office/drawing/2010/main" val="0"/>
                </a:ext>
              </a:extLst>
            </a:blip>
            <a:srcRect t="9700" b="6821"/>
            <a:stretch>
              <a:fillRect/>
            </a:stretch>
          </p:blipFill>
          <p:spPr bwMode="auto">
            <a:xfrm>
              <a:off x="2695803" y="1117600"/>
              <a:ext cx="1427426"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0" name="Picture 7"/>
            <p:cNvPicPr>
              <a:picLocks noChangeAspect="1"/>
            </p:cNvPicPr>
            <p:nvPr/>
          </p:nvPicPr>
          <p:blipFill>
            <a:blip r:embed="rId9">
              <a:extLst>
                <a:ext uri="{28A0092B-C50C-407E-A947-70E740481C1C}">
                  <a14:useLocalDpi xmlns:a14="http://schemas.microsoft.com/office/drawing/2010/main" val="0"/>
                </a:ext>
              </a:extLst>
            </a:blip>
            <a:srcRect t="1514" b="49719"/>
            <a:stretch>
              <a:fillRect/>
            </a:stretch>
          </p:blipFill>
          <p:spPr bwMode="auto">
            <a:xfrm>
              <a:off x="4272414" y="1117600"/>
              <a:ext cx="2347912"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1" name="Picture 8"/>
            <p:cNvPicPr>
              <a:picLocks noChangeAspect="1"/>
            </p:cNvPicPr>
            <p:nvPr/>
          </p:nvPicPr>
          <p:blipFill>
            <a:blip r:embed="rId10">
              <a:extLst>
                <a:ext uri="{28A0092B-C50C-407E-A947-70E740481C1C}">
                  <a14:useLocalDpi xmlns:a14="http://schemas.microsoft.com/office/drawing/2010/main" val="0"/>
                </a:ext>
              </a:extLst>
            </a:blip>
            <a:srcRect t="17833" r="30640" b="29832"/>
            <a:stretch>
              <a:fillRect/>
            </a:stretch>
          </p:blipFill>
          <p:spPr bwMode="auto">
            <a:xfrm>
              <a:off x="6751253" y="1112419"/>
              <a:ext cx="1422160" cy="16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Tree>
    <p:extLst>
      <p:ext uri="{BB962C8B-B14F-4D97-AF65-F5344CB8AC3E}">
        <p14:creationId xmlns:p14="http://schemas.microsoft.com/office/powerpoint/2010/main" val="1438356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7348"/>
          <a:stretch/>
        </p:blipFill>
        <p:spPr>
          <a:xfrm>
            <a:off x="0" y="-35169"/>
            <a:ext cx="12192000" cy="6718544"/>
          </a:xfrm>
          <a:prstGeom prst="rect">
            <a:avLst/>
          </a:prstGeom>
        </p:spPr>
      </p:pic>
      <p:sp>
        <p:nvSpPr>
          <p:cNvPr id="2" name="Slide Number Placeholder 1">
            <a:extLst>
              <a:ext uri="{FF2B5EF4-FFF2-40B4-BE49-F238E27FC236}">
                <a16:creationId xmlns:a16="http://schemas.microsoft.com/office/drawing/2014/main" id="{61F4F06D-7FEC-4E18-AE16-29BFF3D88283}"/>
              </a:ext>
            </a:extLst>
          </p:cNvPr>
          <p:cNvSpPr>
            <a:spLocks noGrp="1"/>
          </p:cNvSpPr>
          <p:nvPr>
            <p:ph type="sldNum" sz="quarter" idx="4"/>
          </p:nvPr>
        </p:nvSpPr>
        <p:spPr/>
        <p:txBody>
          <a:bodyPr/>
          <a:lstStyle/>
          <a:p>
            <a:pPr>
              <a:defRPr/>
            </a:pPr>
            <a:fld id="{2BFF9425-0BF0-4F68-9F14-4D52E8F6C4F6}" type="slidenum">
              <a:rPr lang="en-US"/>
              <a:pPr>
                <a:defRPr/>
              </a:pPr>
              <a:t>2</a:t>
            </a:fld>
            <a:endParaRPr lang="en-US" dirty="0"/>
          </a:p>
        </p:txBody>
      </p:sp>
      <p:sp>
        <p:nvSpPr>
          <p:cNvPr id="24578" name="Content Placeholder 3"/>
          <p:cNvSpPr>
            <a:spLocks noGrp="1"/>
          </p:cNvSpPr>
          <p:nvPr>
            <p:ph idx="4294967295"/>
          </p:nvPr>
        </p:nvSpPr>
        <p:spPr bwMode="auto">
          <a:xfrm>
            <a:off x="5207976" y="2884794"/>
            <a:ext cx="5254870" cy="2038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defRPr/>
            </a:pPr>
            <a:r>
              <a:rPr lang="en-US" altLang="en-US" sz="2400" dirty="0">
                <a:solidFill>
                  <a:schemeClr val="tx1">
                    <a:lumMod val="65000"/>
                    <a:lumOff val="35000"/>
                  </a:schemeClr>
                </a:solidFill>
              </a:rPr>
              <a:t>MTF Biologics is a global nonprofit organization that saves and heals lives by honoring donated gifts, serving patients, and advancing science.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7976" y="1341081"/>
            <a:ext cx="4736123" cy="1307725"/>
          </a:xfrm>
          <a:prstGeom prst="rect">
            <a:avLst/>
          </a:prstGeom>
        </p:spPr>
      </p:pic>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3"/>
          <p:cNvSpPr>
            <a:spLocks noGrp="1"/>
          </p:cNvSpPr>
          <p:nvPr>
            <p:ph idx="1"/>
          </p:nvPr>
        </p:nvSpPr>
        <p:spPr bwMode="auto">
          <a:xfrm>
            <a:off x="839789" y="1521048"/>
            <a:ext cx="10515600" cy="1162191"/>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None/>
              <a:defRPr/>
            </a:pPr>
            <a:r>
              <a:rPr lang="en-US" altLang="en-US" sz="2600" b="1" i="1" dirty="0">
                <a:solidFill>
                  <a:schemeClr val="tx1">
                    <a:lumMod val="65000"/>
                    <a:lumOff val="35000"/>
                  </a:schemeClr>
                </a:solidFill>
              </a:rPr>
              <a:t>We uphold the highest standards, we provide exceptional service, resources, and expertise to:</a:t>
            </a:r>
          </a:p>
        </p:txBody>
      </p:sp>
      <p:sp>
        <p:nvSpPr>
          <p:cNvPr id="3" name="Title 2">
            <a:extLst>
              <a:ext uri="{FF2B5EF4-FFF2-40B4-BE49-F238E27FC236}">
                <a16:creationId xmlns:a16="http://schemas.microsoft.com/office/drawing/2014/main" id="{E9893F36-1268-42FC-9922-E77E5DFEDD81}"/>
              </a:ext>
            </a:extLst>
          </p:cNvPr>
          <p:cNvSpPr>
            <a:spLocks noGrp="1"/>
          </p:cNvSpPr>
          <p:nvPr>
            <p:ph type="title"/>
          </p:nvPr>
        </p:nvSpPr>
        <p:spPr>
          <a:xfrm>
            <a:off x="839788" y="147945"/>
            <a:ext cx="10515600" cy="788426"/>
          </a:xfrm>
        </p:spPr>
        <p:txBody>
          <a:bodyPr/>
          <a:lstStyle/>
          <a:p>
            <a:pPr eaLnBrk="1" fontAlgn="auto" hangingPunct="1">
              <a:spcAft>
                <a:spcPts val="0"/>
              </a:spcAft>
              <a:defRPr/>
            </a:pPr>
            <a:r>
              <a:rPr lang="en-US" dirty="0"/>
              <a:t>MTF Biologics </a:t>
            </a:r>
            <a:r>
              <a:rPr lang="en-US" dirty="0">
                <a:solidFill>
                  <a:srgbClr val="00B3E3"/>
                </a:solidFill>
              </a:rPr>
              <a:t>– Who we are</a:t>
            </a:r>
          </a:p>
        </p:txBody>
      </p:sp>
      <p:sp>
        <p:nvSpPr>
          <p:cNvPr id="2" name="Slide Number Placeholder 1">
            <a:extLst>
              <a:ext uri="{FF2B5EF4-FFF2-40B4-BE49-F238E27FC236}">
                <a16:creationId xmlns:a16="http://schemas.microsoft.com/office/drawing/2014/main" id="{61F4F06D-7FEC-4E18-AE16-29BFF3D88283}"/>
              </a:ext>
            </a:extLst>
          </p:cNvPr>
          <p:cNvSpPr>
            <a:spLocks noGrp="1"/>
          </p:cNvSpPr>
          <p:nvPr>
            <p:ph type="sldNum" sz="quarter" idx="4"/>
          </p:nvPr>
        </p:nvSpPr>
        <p:spPr/>
        <p:txBody>
          <a:bodyPr/>
          <a:lstStyle/>
          <a:p>
            <a:pPr>
              <a:defRPr/>
            </a:pPr>
            <a:fld id="{2BFF9425-0BF0-4F68-9F14-4D52E8F6C4F6}" type="slidenum">
              <a:rPr lang="en-US"/>
              <a:pPr>
                <a:defRPr/>
              </a:pPr>
              <a:t>3</a:t>
            </a:fld>
            <a:endParaRPr lang="en-US" dirty="0"/>
          </a:p>
        </p:txBody>
      </p:sp>
      <p:sp>
        <p:nvSpPr>
          <p:cNvPr id="5" name="Rectangle 4"/>
          <p:cNvSpPr/>
          <p:nvPr/>
        </p:nvSpPr>
        <p:spPr>
          <a:xfrm>
            <a:off x="2549533" y="2922851"/>
            <a:ext cx="2964436" cy="923330"/>
          </a:xfrm>
          <a:prstGeom prst="rect">
            <a:avLst/>
          </a:prstGeom>
        </p:spPr>
        <p:txBody>
          <a:bodyPr wrap="square">
            <a:spAutoFit/>
          </a:bodyPr>
          <a:lstStyle/>
          <a:p>
            <a:pPr>
              <a:defRPr/>
            </a:pPr>
            <a:r>
              <a:rPr lang="en-US" altLang="en-US" cap="all" dirty="0">
                <a:solidFill>
                  <a:srgbClr val="19458C"/>
                </a:solidFill>
              </a:rPr>
              <a:t>Donors and their loved ones who give the gift of tissue donation</a:t>
            </a:r>
          </a:p>
        </p:txBody>
      </p:sp>
      <p:sp>
        <p:nvSpPr>
          <p:cNvPr id="6" name="Rectangle 5"/>
          <p:cNvSpPr/>
          <p:nvPr/>
        </p:nvSpPr>
        <p:spPr>
          <a:xfrm>
            <a:off x="7929797" y="2922851"/>
            <a:ext cx="2843385" cy="923330"/>
          </a:xfrm>
          <a:prstGeom prst="rect">
            <a:avLst/>
          </a:prstGeom>
        </p:spPr>
        <p:txBody>
          <a:bodyPr wrap="square">
            <a:spAutoFit/>
          </a:bodyPr>
          <a:lstStyle/>
          <a:p>
            <a:pPr>
              <a:defRPr/>
            </a:pPr>
            <a:r>
              <a:rPr lang="en-US" altLang="en-US" cap="all" dirty="0">
                <a:solidFill>
                  <a:srgbClr val="19458C"/>
                </a:solidFill>
              </a:rPr>
              <a:t>Patients who depend on tissue and organ transplants</a:t>
            </a:r>
          </a:p>
        </p:txBody>
      </p:sp>
      <p:sp>
        <p:nvSpPr>
          <p:cNvPr id="7" name="Rectangle 6"/>
          <p:cNvSpPr/>
          <p:nvPr/>
        </p:nvSpPr>
        <p:spPr>
          <a:xfrm>
            <a:off x="2549533" y="4715373"/>
            <a:ext cx="2976148" cy="923330"/>
          </a:xfrm>
          <a:prstGeom prst="rect">
            <a:avLst/>
          </a:prstGeom>
        </p:spPr>
        <p:txBody>
          <a:bodyPr wrap="square">
            <a:spAutoFit/>
          </a:bodyPr>
          <a:lstStyle/>
          <a:p>
            <a:pPr>
              <a:defRPr/>
            </a:pPr>
            <a:r>
              <a:rPr lang="en-US" altLang="en-US" cap="all" dirty="0">
                <a:solidFill>
                  <a:srgbClr val="19458C"/>
                </a:solidFill>
              </a:rPr>
              <a:t>Healthcare providers who care for donors and recipients</a:t>
            </a:r>
          </a:p>
        </p:txBody>
      </p:sp>
      <p:sp>
        <p:nvSpPr>
          <p:cNvPr id="8" name="Rectangle 7"/>
          <p:cNvSpPr/>
          <p:nvPr/>
        </p:nvSpPr>
        <p:spPr>
          <a:xfrm>
            <a:off x="7929797" y="4715373"/>
            <a:ext cx="3425591" cy="923330"/>
          </a:xfrm>
          <a:prstGeom prst="rect">
            <a:avLst/>
          </a:prstGeom>
        </p:spPr>
        <p:txBody>
          <a:bodyPr wrap="square">
            <a:spAutoFit/>
          </a:bodyPr>
          <a:lstStyle/>
          <a:p>
            <a:pPr>
              <a:defRPr/>
            </a:pPr>
            <a:r>
              <a:rPr lang="en-US" altLang="en-US" cap="all" dirty="0">
                <a:solidFill>
                  <a:srgbClr val="19458C"/>
                </a:solidFill>
              </a:rPr>
              <a:t>Clinicians and researchers advancing the science and medicine of transplantation</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6142" y="4189230"/>
            <a:ext cx="1906556" cy="1904395"/>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689" y="2478953"/>
            <a:ext cx="1906556" cy="190439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858" y="4233612"/>
            <a:ext cx="1906556" cy="190439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3241" y="2291968"/>
            <a:ext cx="1906556" cy="1904395"/>
          </a:xfrm>
          <a:prstGeom prst="rect">
            <a:avLst/>
          </a:prstGeom>
        </p:spPr>
      </p:pic>
    </p:spTree>
    <p:extLst>
      <p:ext uri="{BB962C8B-B14F-4D97-AF65-F5344CB8AC3E}">
        <p14:creationId xmlns:p14="http://schemas.microsoft.com/office/powerpoint/2010/main" val="1917642355"/>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3"/>
          <p:cNvSpPr>
            <a:spLocks noGrp="1"/>
          </p:cNvSpPr>
          <p:nvPr>
            <p:ph idx="1"/>
          </p:nvPr>
        </p:nvSpPr>
        <p:spPr bwMode="auto">
          <a:xfrm>
            <a:off x="6012110" y="1809633"/>
            <a:ext cx="5699671" cy="3626241"/>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Aft>
                <a:spcPts val="600"/>
              </a:spcAft>
              <a:defRPr/>
            </a:pPr>
            <a:r>
              <a:rPr lang="en-US" altLang="en-US" sz="2600" dirty="0">
                <a:solidFill>
                  <a:schemeClr val="tx1">
                    <a:lumMod val="65000"/>
                    <a:lumOff val="35000"/>
                  </a:schemeClr>
                </a:solidFill>
              </a:rPr>
              <a:t>Tissue and organ transplantation, related research, and innovation hold vast potential to save and heal lives</a:t>
            </a:r>
          </a:p>
          <a:p>
            <a:pPr>
              <a:spcAft>
                <a:spcPts val="600"/>
              </a:spcAft>
              <a:defRPr/>
            </a:pPr>
            <a:r>
              <a:rPr lang="en-US" altLang="en-US" sz="2600" dirty="0">
                <a:solidFill>
                  <a:schemeClr val="tx1">
                    <a:lumMod val="65000"/>
                    <a:lumOff val="35000"/>
                  </a:schemeClr>
                </a:solidFill>
              </a:rPr>
              <a:t>Fully integrating service, science, and advocacy unleashes our ability to </a:t>
            </a:r>
            <a:br>
              <a:rPr lang="en-US" altLang="en-US" sz="2600" dirty="0">
                <a:solidFill>
                  <a:schemeClr val="tx1">
                    <a:lumMod val="65000"/>
                    <a:lumOff val="35000"/>
                  </a:schemeClr>
                </a:solidFill>
              </a:rPr>
            </a:br>
            <a:r>
              <a:rPr lang="en-US" altLang="en-US" sz="2600" dirty="0">
                <a:solidFill>
                  <a:schemeClr val="tx1">
                    <a:lumMod val="65000"/>
                    <a:lumOff val="35000"/>
                  </a:schemeClr>
                </a:solidFill>
              </a:rPr>
              <a:t>improve healthcare and wellbeing for the future</a:t>
            </a:r>
          </a:p>
          <a:p>
            <a:pPr>
              <a:spcAft>
                <a:spcPts val="600"/>
              </a:spcAft>
              <a:defRPr/>
            </a:pPr>
            <a:r>
              <a:rPr lang="en-US" altLang="en-US" sz="2600" dirty="0">
                <a:solidFill>
                  <a:schemeClr val="tx1">
                    <a:lumMod val="65000"/>
                    <a:lumOff val="35000"/>
                  </a:schemeClr>
                </a:solidFill>
              </a:rPr>
              <a:t>Restoring the body to health can rejuvenate the spirit</a:t>
            </a:r>
          </a:p>
        </p:txBody>
      </p:sp>
      <p:sp>
        <p:nvSpPr>
          <p:cNvPr id="3" name="Title 2">
            <a:extLst>
              <a:ext uri="{FF2B5EF4-FFF2-40B4-BE49-F238E27FC236}">
                <a16:creationId xmlns:a16="http://schemas.microsoft.com/office/drawing/2014/main" id="{E9893F36-1268-42FC-9922-E77E5DFEDD81}"/>
              </a:ext>
            </a:extLst>
          </p:cNvPr>
          <p:cNvSpPr>
            <a:spLocks noGrp="1"/>
          </p:cNvSpPr>
          <p:nvPr>
            <p:ph type="title"/>
          </p:nvPr>
        </p:nvSpPr>
        <p:spPr>
          <a:xfrm>
            <a:off x="838200" y="150706"/>
            <a:ext cx="10515600" cy="788426"/>
          </a:xfrm>
        </p:spPr>
        <p:txBody>
          <a:bodyPr/>
          <a:lstStyle/>
          <a:p>
            <a:pPr eaLnBrk="1" fontAlgn="auto" hangingPunct="1">
              <a:spcAft>
                <a:spcPts val="0"/>
              </a:spcAft>
              <a:defRPr/>
            </a:pPr>
            <a:r>
              <a:rPr lang="en-US" dirty="0"/>
              <a:t>MTF Biologics </a:t>
            </a:r>
            <a:r>
              <a:rPr lang="en-US" dirty="0">
                <a:solidFill>
                  <a:srgbClr val="00B3E3"/>
                </a:solidFill>
              </a:rPr>
              <a:t>– </a:t>
            </a:r>
            <a:r>
              <a:rPr lang="en-US" dirty="0" smtClean="0">
                <a:solidFill>
                  <a:srgbClr val="00B3E3"/>
                </a:solidFill>
              </a:rPr>
              <a:t>What </a:t>
            </a:r>
            <a:r>
              <a:rPr lang="en-US" dirty="0">
                <a:solidFill>
                  <a:srgbClr val="00B3E3"/>
                </a:solidFill>
              </a:rPr>
              <a:t>we believe</a:t>
            </a:r>
          </a:p>
        </p:txBody>
      </p:sp>
      <p:sp>
        <p:nvSpPr>
          <p:cNvPr id="2" name="Slide Number Placeholder 1">
            <a:extLst>
              <a:ext uri="{FF2B5EF4-FFF2-40B4-BE49-F238E27FC236}">
                <a16:creationId xmlns:a16="http://schemas.microsoft.com/office/drawing/2014/main" id="{61F4F06D-7FEC-4E18-AE16-29BFF3D88283}"/>
              </a:ext>
            </a:extLst>
          </p:cNvPr>
          <p:cNvSpPr>
            <a:spLocks noGrp="1"/>
          </p:cNvSpPr>
          <p:nvPr>
            <p:ph type="sldNum" sz="quarter" idx="4"/>
          </p:nvPr>
        </p:nvSpPr>
        <p:spPr/>
        <p:txBody>
          <a:bodyPr/>
          <a:lstStyle/>
          <a:p>
            <a:pPr>
              <a:defRPr/>
            </a:pPr>
            <a:fld id="{72952963-F573-4680-83C7-EF0BF08C7513}" type="slidenum">
              <a:rPr lang="en-US"/>
              <a:pPr>
                <a:defRPr/>
              </a:pPr>
              <a:t>4</a:t>
            </a:fld>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6192" t="19891"/>
          <a:stretch/>
        </p:blipFill>
        <p:spPr>
          <a:xfrm>
            <a:off x="838200" y="1474294"/>
            <a:ext cx="4603913" cy="4296920"/>
          </a:xfrm>
          <a:prstGeom prst="rect">
            <a:avLst/>
          </a:prstGeom>
        </p:spPr>
      </p:pic>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301" y="1859978"/>
            <a:ext cx="2004586" cy="2004586"/>
          </a:xfrm>
          <a:prstGeom prst="rect">
            <a:avLst/>
          </a:prstGeom>
        </p:spPr>
      </p:pic>
      <p:sp>
        <p:nvSpPr>
          <p:cNvPr id="3" name="Title 2">
            <a:extLst>
              <a:ext uri="{FF2B5EF4-FFF2-40B4-BE49-F238E27FC236}">
                <a16:creationId xmlns:a16="http://schemas.microsoft.com/office/drawing/2014/main" id="{E9893F36-1268-42FC-9922-E77E5DFEDD81}"/>
              </a:ext>
            </a:extLst>
          </p:cNvPr>
          <p:cNvSpPr>
            <a:spLocks noGrp="1"/>
          </p:cNvSpPr>
          <p:nvPr>
            <p:ph type="title"/>
          </p:nvPr>
        </p:nvSpPr>
        <p:spPr>
          <a:xfrm>
            <a:off x="788988" y="147763"/>
            <a:ext cx="10515600" cy="788987"/>
          </a:xfrm>
        </p:spPr>
        <p:txBody>
          <a:bodyPr/>
          <a:lstStyle/>
          <a:p>
            <a:pPr eaLnBrk="1" fontAlgn="auto" hangingPunct="1">
              <a:spcAft>
                <a:spcPts val="0"/>
              </a:spcAft>
              <a:defRPr/>
            </a:pPr>
            <a:r>
              <a:rPr lang="en-US" dirty="0"/>
              <a:t>MTF Biologics </a:t>
            </a:r>
            <a:r>
              <a:rPr lang="en-US" dirty="0">
                <a:solidFill>
                  <a:srgbClr val="00B3E3"/>
                </a:solidFill>
              </a:rPr>
              <a:t>– </a:t>
            </a:r>
            <a:r>
              <a:rPr lang="en-US" dirty="0" smtClean="0">
                <a:solidFill>
                  <a:srgbClr val="00B3E3"/>
                </a:solidFill>
              </a:rPr>
              <a:t>Values</a:t>
            </a:r>
            <a:endParaRPr lang="en-US" dirty="0">
              <a:solidFill>
                <a:srgbClr val="00B3E3"/>
              </a:solidFill>
            </a:endParaRPr>
          </a:p>
        </p:txBody>
      </p:sp>
      <p:sp>
        <p:nvSpPr>
          <p:cNvPr id="2" name="Slide Number Placeholder 1">
            <a:extLst>
              <a:ext uri="{FF2B5EF4-FFF2-40B4-BE49-F238E27FC236}">
                <a16:creationId xmlns:a16="http://schemas.microsoft.com/office/drawing/2014/main" id="{61F4F06D-7FEC-4E18-AE16-29BFF3D88283}"/>
              </a:ext>
            </a:extLst>
          </p:cNvPr>
          <p:cNvSpPr>
            <a:spLocks noGrp="1"/>
          </p:cNvSpPr>
          <p:nvPr>
            <p:ph type="sldNum" sz="quarter" idx="4"/>
          </p:nvPr>
        </p:nvSpPr>
        <p:spPr>
          <a:xfrm>
            <a:off x="9172575" y="6318250"/>
            <a:ext cx="2743200" cy="365125"/>
          </a:xfrm>
        </p:spPr>
        <p:txBody>
          <a:bodyPr/>
          <a:lstStyle/>
          <a:p>
            <a:pPr>
              <a:defRPr/>
            </a:pPr>
            <a:fld id="{51DD5263-B022-4A4E-8748-4AF5F4CF232A}" type="slidenum">
              <a:rPr lang="en-US"/>
              <a:pPr>
                <a:defRPr/>
              </a:pPr>
              <a:t>5</a:t>
            </a:fld>
            <a:endParaRPr lang="en-US" dirty="0"/>
          </a:p>
        </p:txBody>
      </p:sp>
      <p:sp>
        <p:nvSpPr>
          <p:cNvPr id="11" name="Content Placeholder 3"/>
          <p:cNvSpPr txBox="1">
            <a:spLocks/>
          </p:cNvSpPr>
          <p:nvPr/>
        </p:nvSpPr>
        <p:spPr bwMode="auto">
          <a:xfrm>
            <a:off x="2483878" y="1231107"/>
            <a:ext cx="7125819" cy="51692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Clr>
                <a:srgbClr val="FF9E16"/>
              </a:buClr>
              <a:buFont typeface="Arial" panose="020B0604020202020204" pitchFamily="34" charset="0"/>
              <a:buChar char="•"/>
              <a:defRPr sz="2800" kern="1200">
                <a:solidFill>
                  <a:srgbClr val="0071CE"/>
                </a:solidFill>
                <a:latin typeface="+mn-lt"/>
                <a:ea typeface="+mn-ea"/>
                <a:cs typeface="+mn-cs"/>
              </a:defRPr>
            </a:lvl1pPr>
            <a:lvl2pPr marL="685800" indent="-228600" algn="l" rtl="0" eaLnBrk="0" fontAlgn="base" hangingPunct="0">
              <a:lnSpc>
                <a:spcPct val="90000"/>
              </a:lnSpc>
              <a:spcBef>
                <a:spcPts val="500"/>
              </a:spcBef>
              <a:spcAft>
                <a:spcPct val="0"/>
              </a:spcAft>
              <a:buClr>
                <a:srgbClr val="FF9E16"/>
              </a:buClr>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rtl="0" eaLnBrk="0" fontAlgn="base" hangingPunct="0">
              <a:lnSpc>
                <a:spcPct val="90000"/>
              </a:lnSpc>
              <a:spcBef>
                <a:spcPts val="500"/>
              </a:spcBef>
              <a:spcAft>
                <a:spcPct val="0"/>
              </a:spcAft>
              <a:buClr>
                <a:srgbClr val="FF9E16"/>
              </a:buClr>
              <a:buFont typeface="Arial" panose="020B0604020202020204" pitchFamily="34" charset="0"/>
              <a:buChar char="•"/>
              <a:defRPr sz="2000" kern="1200">
                <a:solidFill>
                  <a:schemeClr val="bg2">
                    <a:lumMod val="50000"/>
                  </a:schemeClr>
                </a:solidFill>
                <a:latin typeface="+mn-lt"/>
                <a:ea typeface="+mn-ea"/>
                <a:cs typeface="+mn-cs"/>
              </a:defRPr>
            </a:lvl3pPr>
            <a:lvl4pPr marL="1600200" indent="-228600" algn="l" rtl="0" eaLnBrk="0" fontAlgn="base" hangingPunct="0">
              <a:lnSpc>
                <a:spcPct val="90000"/>
              </a:lnSpc>
              <a:spcBef>
                <a:spcPts val="500"/>
              </a:spcBef>
              <a:spcAft>
                <a:spcPct val="0"/>
              </a:spcAft>
              <a:buClr>
                <a:srgbClr val="FF9E16"/>
              </a:buClr>
              <a:buFont typeface="Arial" panose="020B0604020202020204" pitchFamily="34" charset="0"/>
              <a:buChar char="•"/>
              <a:defRPr kern="1200">
                <a:solidFill>
                  <a:schemeClr val="bg2">
                    <a:lumMod val="50000"/>
                  </a:schemeClr>
                </a:solidFill>
                <a:latin typeface="+mn-lt"/>
                <a:ea typeface="+mn-ea"/>
                <a:cs typeface="+mn-cs"/>
              </a:defRPr>
            </a:lvl4pPr>
            <a:lvl5pPr marL="2057400" indent="-228600" algn="l" rtl="0" eaLnBrk="0" fontAlgn="base" hangingPunct="0">
              <a:lnSpc>
                <a:spcPct val="90000"/>
              </a:lnSpc>
              <a:spcBef>
                <a:spcPts val="500"/>
              </a:spcBef>
              <a:spcAft>
                <a:spcPct val="0"/>
              </a:spcAft>
              <a:buClr>
                <a:srgbClr val="FF9E16"/>
              </a:buClr>
              <a:buFont typeface="Arial" panose="020B0604020202020204" pitchFamily="34" charset="0"/>
              <a:buChar char="•"/>
              <a:defRPr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en-US" altLang="en-US" sz="2600" b="1" i="1" dirty="0">
                <a:solidFill>
                  <a:schemeClr val="tx1">
                    <a:lumMod val="65000"/>
                    <a:lumOff val="35000"/>
                  </a:schemeClr>
                </a:solidFill>
              </a:rPr>
              <a:t>At MTF Biologics, we:</a:t>
            </a:r>
            <a:endParaRPr lang="en-US" altLang="en-US" sz="2000" b="1" i="1" dirty="0">
              <a:solidFill>
                <a:schemeClr val="tx1">
                  <a:lumMod val="65000"/>
                  <a:lumOff val="35000"/>
                </a:schemeClr>
              </a:solidFill>
            </a:endParaRPr>
          </a:p>
        </p:txBody>
      </p:sp>
      <p:sp>
        <p:nvSpPr>
          <p:cNvPr id="12" name="Content Placeholder 3"/>
          <p:cNvSpPr txBox="1">
            <a:spLocks/>
          </p:cNvSpPr>
          <p:nvPr/>
        </p:nvSpPr>
        <p:spPr bwMode="auto">
          <a:xfrm>
            <a:off x="788988" y="3539203"/>
            <a:ext cx="2178126" cy="193899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Clr>
                <a:srgbClr val="FF9E16"/>
              </a:buClr>
              <a:buFont typeface="Arial" panose="020B0604020202020204" pitchFamily="34" charset="0"/>
              <a:buChar char="•"/>
              <a:defRPr sz="2800" kern="1200">
                <a:solidFill>
                  <a:srgbClr val="0071CE"/>
                </a:solidFill>
                <a:latin typeface="+mn-lt"/>
                <a:ea typeface="+mn-ea"/>
                <a:cs typeface="+mn-cs"/>
              </a:defRPr>
            </a:lvl1pPr>
            <a:lvl2pPr marL="685800" indent="-228600" algn="l" rtl="0" eaLnBrk="0" fontAlgn="base" hangingPunct="0">
              <a:lnSpc>
                <a:spcPct val="90000"/>
              </a:lnSpc>
              <a:spcBef>
                <a:spcPts val="500"/>
              </a:spcBef>
              <a:spcAft>
                <a:spcPct val="0"/>
              </a:spcAft>
              <a:buClr>
                <a:srgbClr val="FF9E16"/>
              </a:buClr>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rtl="0" eaLnBrk="0" fontAlgn="base" hangingPunct="0">
              <a:lnSpc>
                <a:spcPct val="90000"/>
              </a:lnSpc>
              <a:spcBef>
                <a:spcPts val="500"/>
              </a:spcBef>
              <a:spcAft>
                <a:spcPct val="0"/>
              </a:spcAft>
              <a:buClr>
                <a:srgbClr val="FF9E16"/>
              </a:buClr>
              <a:buFont typeface="Arial" panose="020B0604020202020204" pitchFamily="34" charset="0"/>
              <a:buChar char="•"/>
              <a:defRPr sz="2000" kern="1200">
                <a:solidFill>
                  <a:schemeClr val="bg2">
                    <a:lumMod val="50000"/>
                  </a:schemeClr>
                </a:solidFill>
                <a:latin typeface="+mn-lt"/>
                <a:ea typeface="+mn-ea"/>
                <a:cs typeface="+mn-cs"/>
              </a:defRPr>
            </a:lvl3pPr>
            <a:lvl4pPr marL="1600200" indent="-228600" algn="l" rtl="0" eaLnBrk="0" fontAlgn="base" hangingPunct="0">
              <a:lnSpc>
                <a:spcPct val="90000"/>
              </a:lnSpc>
              <a:spcBef>
                <a:spcPts val="500"/>
              </a:spcBef>
              <a:spcAft>
                <a:spcPct val="0"/>
              </a:spcAft>
              <a:buClr>
                <a:srgbClr val="FF9E16"/>
              </a:buClr>
              <a:buFont typeface="Arial" panose="020B0604020202020204" pitchFamily="34" charset="0"/>
              <a:buChar char="•"/>
              <a:defRPr kern="1200">
                <a:solidFill>
                  <a:schemeClr val="bg2">
                    <a:lumMod val="50000"/>
                  </a:schemeClr>
                </a:solidFill>
                <a:latin typeface="+mn-lt"/>
                <a:ea typeface="+mn-ea"/>
                <a:cs typeface="+mn-cs"/>
              </a:defRPr>
            </a:lvl4pPr>
            <a:lvl5pPr marL="2057400" indent="-228600" algn="l" rtl="0" eaLnBrk="0" fontAlgn="base" hangingPunct="0">
              <a:lnSpc>
                <a:spcPct val="90000"/>
              </a:lnSpc>
              <a:spcBef>
                <a:spcPts val="500"/>
              </a:spcBef>
              <a:spcAft>
                <a:spcPct val="0"/>
              </a:spcAft>
              <a:buClr>
                <a:srgbClr val="FF9E16"/>
              </a:buClr>
              <a:buFont typeface="Arial" panose="020B0604020202020204" pitchFamily="34" charset="0"/>
              <a:buChar char="•"/>
              <a:defRPr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None/>
              <a:defRPr/>
            </a:pPr>
            <a:r>
              <a:rPr lang="en-US" altLang="en-US" sz="1800" b="1" cap="all" dirty="0">
                <a:solidFill>
                  <a:srgbClr val="19458C"/>
                </a:solidFill>
              </a:rPr>
              <a:t>Transform</a:t>
            </a:r>
            <a:r>
              <a:rPr lang="en-US" altLang="en-US" sz="1800" b="1" dirty="0">
                <a:solidFill>
                  <a:schemeClr val="tx1">
                    <a:lumMod val="65000"/>
                    <a:lumOff val="35000"/>
                  </a:schemeClr>
                </a:solidFill>
              </a:rPr>
              <a:t/>
            </a:r>
            <a:br>
              <a:rPr lang="en-US" altLang="en-US" sz="1800" b="1" dirty="0">
                <a:solidFill>
                  <a:schemeClr val="tx1">
                    <a:lumMod val="65000"/>
                    <a:lumOff val="35000"/>
                  </a:schemeClr>
                </a:solidFill>
              </a:rPr>
            </a:br>
            <a:r>
              <a:rPr lang="en-US" altLang="en-US" sz="1800" dirty="0">
                <a:solidFill>
                  <a:schemeClr val="tx1">
                    <a:lumMod val="65000"/>
                    <a:lumOff val="35000"/>
                  </a:schemeClr>
                </a:solidFill>
              </a:rPr>
              <a:t/>
            </a:r>
            <a:br>
              <a:rPr lang="en-US" altLang="en-US" sz="1800" dirty="0">
                <a:solidFill>
                  <a:schemeClr val="tx1">
                    <a:lumMod val="65000"/>
                    <a:lumOff val="35000"/>
                  </a:schemeClr>
                </a:solidFill>
              </a:rPr>
            </a:br>
            <a:r>
              <a:rPr lang="en-US" altLang="en-US" sz="1600" dirty="0">
                <a:solidFill>
                  <a:schemeClr val="tx1">
                    <a:lumMod val="65000"/>
                    <a:lumOff val="35000"/>
                  </a:schemeClr>
                </a:solidFill>
              </a:rPr>
              <a:t>We provide safe, high-quality grafts from donated human tissues that are used in a growing array of clinical fields.</a:t>
            </a:r>
          </a:p>
        </p:txBody>
      </p:sp>
      <p:sp>
        <p:nvSpPr>
          <p:cNvPr id="10" name="Rectangle 9"/>
          <p:cNvSpPr/>
          <p:nvPr/>
        </p:nvSpPr>
        <p:spPr>
          <a:xfrm>
            <a:off x="3401828" y="3539203"/>
            <a:ext cx="2268068" cy="2800767"/>
          </a:xfrm>
          <a:prstGeom prst="rect">
            <a:avLst/>
          </a:prstGeom>
        </p:spPr>
        <p:txBody>
          <a:bodyPr wrap="square">
            <a:spAutoFit/>
          </a:bodyPr>
          <a:lstStyle/>
          <a:p>
            <a:pPr algn="ctr">
              <a:spcAft>
                <a:spcPts val="600"/>
              </a:spcAft>
              <a:defRPr/>
            </a:pPr>
            <a:r>
              <a:rPr lang="en-US" altLang="en-US" b="1" cap="all" dirty="0">
                <a:solidFill>
                  <a:srgbClr val="19458C"/>
                </a:solidFill>
              </a:rPr>
              <a:t>Collaborate</a:t>
            </a:r>
            <a:r>
              <a:rPr lang="en-US" altLang="en-US" sz="1400" dirty="0">
                <a:solidFill>
                  <a:schemeClr val="tx1">
                    <a:lumMod val="65000"/>
                    <a:lumOff val="35000"/>
                  </a:schemeClr>
                </a:solidFill>
              </a:rPr>
              <a:t/>
            </a:r>
            <a:br>
              <a:rPr lang="en-US" altLang="en-US" sz="1400" dirty="0">
                <a:solidFill>
                  <a:schemeClr val="tx1">
                    <a:lumMod val="65000"/>
                    <a:lumOff val="35000"/>
                  </a:schemeClr>
                </a:solidFill>
              </a:rPr>
            </a:br>
            <a:r>
              <a:rPr lang="en-US" altLang="en-US" sz="1400" dirty="0">
                <a:solidFill>
                  <a:schemeClr val="tx1">
                    <a:lumMod val="65000"/>
                    <a:lumOff val="35000"/>
                  </a:schemeClr>
                </a:solidFill>
              </a:rPr>
              <a:t/>
            </a:r>
            <a:br>
              <a:rPr lang="en-US" altLang="en-US" sz="1400" dirty="0">
                <a:solidFill>
                  <a:schemeClr val="tx1">
                    <a:lumMod val="65000"/>
                    <a:lumOff val="35000"/>
                  </a:schemeClr>
                </a:solidFill>
              </a:rPr>
            </a:br>
            <a:r>
              <a:rPr lang="en-US" altLang="en-US" sz="1600" dirty="0">
                <a:solidFill>
                  <a:schemeClr val="tx1">
                    <a:lumMod val="65000"/>
                    <a:lumOff val="35000"/>
                  </a:schemeClr>
                </a:solidFill>
              </a:rPr>
              <a:t>We forge relationships with experts in tissue and organ recovery, as well as leading physicians and scientists, to accelerate innovation and ensure the best possible experiences and outcomes for patients.  </a:t>
            </a:r>
          </a:p>
        </p:txBody>
      </p:sp>
      <p:sp>
        <p:nvSpPr>
          <p:cNvPr id="13" name="Rectangle 12"/>
          <p:cNvSpPr/>
          <p:nvPr/>
        </p:nvSpPr>
        <p:spPr>
          <a:xfrm>
            <a:off x="6171396" y="3539203"/>
            <a:ext cx="2328027" cy="2369880"/>
          </a:xfrm>
          <a:prstGeom prst="rect">
            <a:avLst/>
          </a:prstGeom>
        </p:spPr>
        <p:txBody>
          <a:bodyPr wrap="square">
            <a:spAutoFit/>
          </a:bodyPr>
          <a:lstStyle/>
          <a:p>
            <a:pPr algn="ctr">
              <a:spcAft>
                <a:spcPts val="600"/>
              </a:spcAft>
              <a:defRPr/>
            </a:pPr>
            <a:r>
              <a:rPr lang="en-US" altLang="en-US" b="1" cap="all" dirty="0">
                <a:solidFill>
                  <a:srgbClr val="19458C"/>
                </a:solidFill>
              </a:rPr>
              <a:t>Innovate</a:t>
            </a:r>
            <a:r>
              <a:rPr lang="en-US" altLang="en-US" b="1" dirty="0">
                <a:solidFill>
                  <a:schemeClr val="tx1">
                    <a:lumMod val="65000"/>
                    <a:lumOff val="35000"/>
                  </a:schemeClr>
                </a:solidFill>
              </a:rPr>
              <a:t/>
            </a:r>
            <a:br>
              <a:rPr lang="en-US" altLang="en-US" b="1" dirty="0">
                <a:solidFill>
                  <a:schemeClr val="tx1">
                    <a:lumMod val="65000"/>
                    <a:lumOff val="35000"/>
                  </a:schemeClr>
                </a:solidFill>
              </a:rPr>
            </a:br>
            <a:r>
              <a:rPr lang="en-US" altLang="en-US" dirty="0">
                <a:solidFill>
                  <a:schemeClr val="tx1">
                    <a:lumMod val="65000"/>
                    <a:lumOff val="35000"/>
                  </a:schemeClr>
                </a:solidFill>
              </a:rPr>
              <a:t/>
            </a:r>
            <a:br>
              <a:rPr lang="en-US" altLang="en-US" dirty="0">
                <a:solidFill>
                  <a:schemeClr val="tx1">
                    <a:lumMod val="65000"/>
                    <a:lumOff val="35000"/>
                  </a:schemeClr>
                </a:solidFill>
              </a:rPr>
            </a:br>
            <a:r>
              <a:rPr lang="en-US" altLang="en-US" sz="1600" dirty="0">
                <a:solidFill>
                  <a:schemeClr val="tx1">
                    <a:lumMod val="65000"/>
                    <a:lumOff val="35000"/>
                  </a:schemeClr>
                </a:solidFill>
              </a:rPr>
              <a:t>We advance the science of transplantation by supporting research within our own organization and among clinicians and researchers worldwide. </a:t>
            </a:r>
          </a:p>
        </p:txBody>
      </p:sp>
      <p:sp>
        <p:nvSpPr>
          <p:cNvPr id="14" name="Rectangle 13"/>
          <p:cNvSpPr/>
          <p:nvPr/>
        </p:nvSpPr>
        <p:spPr>
          <a:xfrm>
            <a:off x="8740239" y="3539203"/>
            <a:ext cx="2983449" cy="2862322"/>
          </a:xfrm>
          <a:prstGeom prst="rect">
            <a:avLst/>
          </a:prstGeom>
        </p:spPr>
        <p:txBody>
          <a:bodyPr wrap="square">
            <a:spAutoFit/>
          </a:bodyPr>
          <a:lstStyle/>
          <a:p>
            <a:pPr algn="ctr">
              <a:spcAft>
                <a:spcPts val="600"/>
              </a:spcAft>
              <a:defRPr/>
            </a:pPr>
            <a:r>
              <a:rPr lang="en-US" altLang="en-US" b="1" cap="all" dirty="0">
                <a:solidFill>
                  <a:srgbClr val="19458C"/>
                </a:solidFill>
              </a:rPr>
              <a:t>Give back</a:t>
            </a:r>
            <a:r>
              <a:rPr lang="en-US" altLang="en-US" b="1" dirty="0">
                <a:solidFill>
                  <a:schemeClr val="tx1">
                    <a:lumMod val="65000"/>
                    <a:lumOff val="35000"/>
                  </a:schemeClr>
                </a:solidFill>
              </a:rPr>
              <a:t/>
            </a:r>
            <a:br>
              <a:rPr lang="en-US" altLang="en-US" b="1" dirty="0">
                <a:solidFill>
                  <a:schemeClr val="tx1">
                    <a:lumMod val="65000"/>
                    <a:lumOff val="35000"/>
                  </a:schemeClr>
                </a:solidFill>
              </a:rPr>
            </a:br>
            <a:r>
              <a:rPr lang="en-US" altLang="en-US" b="1" dirty="0">
                <a:solidFill>
                  <a:schemeClr val="tx1">
                    <a:lumMod val="65000"/>
                    <a:lumOff val="35000"/>
                  </a:schemeClr>
                </a:solidFill>
              </a:rPr>
              <a:t/>
            </a:r>
            <a:br>
              <a:rPr lang="en-US" altLang="en-US" b="1" dirty="0">
                <a:solidFill>
                  <a:schemeClr val="tx1">
                    <a:lumMod val="65000"/>
                    <a:lumOff val="35000"/>
                  </a:schemeClr>
                </a:solidFill>
              </a:rPr>
            </a:br>
            <a:r>
              <a:rPr lang="en-US" altLang="en-US" sz="1600" dirty="0">
                <a:solidFill>
                  <a:schemeClr val="tx1">
                    <a:lumMod val="65000"/>
                    <a:lumOff val="35000"/>
                  </a:schemeClr>
                </a:solidFill>
              </a:rPr>
              <a:t>We advance the science and medicine of transplantation by providing grants that fund groundbreaking research. We provide donated tissues for humanitarian efforts including responding to national and international emergencies and natural disasters.</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758" y="1646439"/>
            <a:ext cx="2004586" cy="2004586"/>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0095" y="1695426"/>
            <a:ext cx="2004586" cy="2004586"/>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99723" y="1680098"/>
            <a:ext cx="2004586" cy="2004586"/>
          </a:xfrm>
          <a:prstGeom prst="rect">
            <a:avLst/>
          </a:prstGeom>
        </p:spPr>
      </p:pic>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3"/>
          <p:cNvSpPr>
            <a:spLocks noGrp="1"/>
          </p:cNvSpPr>
          <p:nvPr>
            <p:ph idx="1"/>
          </p:nvPr>
        </p:nvSpPr>
        <p:spPr bwMode="auto">
          <a:xfrm>
            <a:off x="788988" y="1228726"/>
            <a:ext cx="10515600" cy="44095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spcAft>
                <a:spcPts val="600"/>
              </a:spcAft>
              <a:buFont typeface="Arial" panose="020B0604020202020204" pitchFamily="34" charset="0"/>
              <a:buNone/>
              <a:defRPr/>
            </a:pPr>
            <a:r>
              <a:rPr lang="en-US" altLang="en-US" sz="2600" b="1" i="1" dirty="0">
                <a:solidFill>
                  <a:schemeClr val="tx1">
                    <a:lumMod val="75000"/>
                    <a:lumOff val="25000"/>
                  </a:schemeClr>
                </a:solidFill>
              </a:rPr>
              <a:t>We are proud to work with:</a:t>
            </a:r>
          </a:p>
        </p:txBody>
      </p:sp>
      <p:sp>
        <p:nvSpPr>
          <p:cNvPr id="3" name="Title 2">
            <a:extLst>
              <a:ext uri="{FF2B5EF4-FFF2-40B4-BE49-F238E27FC236}">
                <a16:creationId xmlns:a16="http://schemas.microsoft.com/office/drawing/2014/main" id="{E9893F36-1268-42FC-9922-E77E5DFEDD81}"/>
              </a:ext>
            </a:extLst>
          </p:cNvPr>
          <p:cNvSpPr>
            <a:spLocks noGrp="1"/>
          </p:cNvSpPr>
          <p:nvPr>
            <p:ph type="title"/>
          </p:nvPr>
        </p:nvSpPr>
        <p:spPr>
          <a:xfrm>
            <a:off x="788988" y="147763"/>
            <a:ext cx="10515600" cy="788987"/>
          </a:xfrm>
        </p:spPr>
        <p:txBody>
          <a:bodyPr/>
          <a:lstStyle/>
          <a:p>
            <a:pPr eaLnBrk="1" fontAlgn="auto" hangingPunct="1">
              <a:spcAft>
                <a:spcPts val="0"/>
              </a:spcAft>
              <a:defRPr/>
            </a:pPr>
            <a:r>
              <a:rPr lang="en-US" dirty="0"/>
              <a:t>MTF Biologics </a:t>
            </a:r>
            <a:r>
              <a:rPr lang="en-US" dirty="0">
                <a:solidFill>
                  <a:srgbClr val="00B3E3"/>
                </a:solidFill>
              </a:rPr>
              <a:t>– </a:t>
            </a:r>
            <a:r>
              <a:rPr lang="en-US" dirty="0" smtClean="0">
                <a:solidFill>
                  <a:srgbClr val="00B3E3"/>
                </a:solidFill>
              </a:rPr>
              <a:t>Our </a:t>
            </a:r>
            <a:r>
              <a:rPr lang="en-US" dirty="0">
                <a:solidFill>
                  <a:srgbClr val="00B3E3"/>
                </a:solidFill>
              </a:rPr>
              <a:t>colleagues</a:t>
            </a:r>
          </a:p>
        </p:txBody>
      </p:sp>
      <p:sp>
        <p:nvSpPr>
          <p:cNvPr id="2" name="Slide Number Placeholder 1">
            <a:extLst>
              <a:ext uri="{FF2B5EF4-FFF2-40B4-BE49-F238E27FC236}">
                <a16:creationId xmlns:a16="http://schemas.microsoft.com/office/drawing/2014/main" id="{61F4F06D-7FEC-4E18-AE16-29BFF3D88283}"/>
              </a:ext>
            </a:extLst>
          </p:cNvPr>
          <p:cNvSpPr>
            <a:spLocks noGrp="1"/>
          </p:cNvSpPr>
          <p:nvPr>
            <p:ph type="sldNum" sz="quarter" idx="4"/>
          </p:nvPr>
        </p:nvSpPr>
        <p:spPr>
          <a:xfrm>
            <a:off x="9172575" y="6318250"/>
            <a:ext cx="2743200" cy="365125"/>
          </a:xfrm>
        </p:spPr>
        <p:txBody>
          <a:bodyPr/>
          <a:lstStyle/>
          <a:p>
            <a:pPr>
              <a:defRPr/>
            </a:pPr>
            <a:fld id="{537D3823-757C-4668-A182-EC6B3F981144}" type="slidenum">
              <a:rPr lang="en-US"/>
              <a:pPr>
                <a:defRPr/>
              </a:pPr>
              <a:t>6</a:t>
            </a:fld>
            <a:endParaRPr lang="en-US" dirty="0"/>
          </a:p>
        </p:txBody>
      </p:sp>
      <p:sp>
        <p:nvSpPr>
          <p:cNvPr id="4" name="Rectangle 3"/>
          <p:cNvSpPr/>
          <p:nvPr/>
        </p:nvSpPr>
        <p:spPr>
          <a:xfrm>
            <a:off x="788988" y="3613062"/>
            <a:ext cx="3228376" cy="2400657"/>
          </a:xfrm>
          <a:prstGeom prst="rect">
            <a:avLst/>
          </a:prstGeom>
        </p:spPr>
        <p:txBody>
          <a:bodyPr wrap="square">
            <a:spAutoFit/>
          </a:bodyPr>
          <a:lstStyle/>
          <a:p>
            <a:pPr>
              <a:spcAft>
                <a:spcPts val="600"/>
              </a:spcAft>
              <a:defRPr/>
            </a:pPr>
            <a:r>
              <a:rPr lang="en-US" altLang="en-US" sz="2000" b="1" dirty="0">
                <a:solidFill>
                  <a:schemeClr val="tx1">
                    <a:lumMod val="65000"/>
                    <a:lumOff val="35000"/>
                  </a:schemeClr>
                </a:solidFill>
              </a:rPr>
              <a:t>The International Institute for the Advancement of Medicine (IIAM)</a:t>
            </a:r>
            <a:r>
              <a:rPr lang="en-US" altLang="en-US" sz="2000" dirty="0">
                <a:solidFill>
                  <a:schemeClr val="tx1">
                    <a:lumMod val="65000"/>
                    <a:lumOff val="35000"/>
                  </a:schemeClr>
                </a:solidFill>
              </a:rPr>
              <a:t>, </a:t>
            </a:r>
            <a:r>
              <a:rPr lang="en-US" altLang="en-US" dirty="0">
                <a:solidFill>
                  <a:schemeClr val="tx1">
                    <a:lumMod val="65000"/>
                    <a:lumOff val="35000"/>
                  </a:schemeClr>
                </a:solidFill>
              </a:rPr>
              <a:t>a division of MTF, honors donors of non-transplantable organs and tissue by providing their gifts to the medical research community to combat and cure disease.</a:t>
            </a:r>
          </a:p>
        </p:txBody>
      </p:sp>
      <p:grpSp>
        <p:nvGrpSpPr>
          <p:cNvPr id="11" name="Group 10"/>
          <p:cNvGrpSpPr/>
          <p:nvPr/>
        </p:nvGrpSpPr>
        <p:grpSpPr>
          <a:xfrm>
            <a:off x="4407711" y="2413057"/>
            <a:ext cx="3278154" cy="3262108"/>
            <a:chOff x="8150746" y="2413057"/>
            <a:chExt cx="3278154" cy="3262108"/>
          </a:xfrm>
        </p:grpSpPr>
        <p:sp>
          <p:nvSpPr>
            <p:cNvPr id="5" name="Rectangle 4"/>
            <p:cNvSpPr/>
            <p:nvPr/>
          </p:nvSpPr>
          <p:spPr>
            <a:xfrm>
              <a:off x="8150746" y="3613062"/>
              <a:ext cx="3271760" cy="2062103"/>
            </a:xfrm>
            <a:prstGeom prst="rect">
              <a:avLst/>
            </a:prstGeom>
          </p:spPr>
          <p:txBody>
            <a:bodyPr wrap="square">
              <a:spAutoFit/>
            </a:bodyPr>
            <a:lstStyle/>
            <a:p>
              <a:pPr>
                <a:spcAft>
                  <a:spcPts val="600"/>
                </a:spcAft>
                <a:defRPr/>
              </a:pPr>
              <a:r>
                <a:rPr lang="en-US" altLang="en-US" sz="2000" b="1" dirty="0" err="1">
                  <a:solidFill>
                    <a:schemeClr val="tx1">
                      <a:lumMod val="65000"/>
                      <a:lumOff val="35000"/>
                    </a:schemeClr>
                  </a:solidFill>
                </a:rPr>
                <a:t>Statline</a:t>
              </a:r>
              <a:r>
                <a:rPr lang="en-US" altLang="en-US" sz="2000" dirty="0">
                  <a:solidFill>
                    <a:schemeClr val="tx1">
                      <a:lumMod val="65000"/>
                      <a:lumOff val="35000"/>
                    </a:schemeClr>
                  </a:solidFill>
                </a:rPr>
                <a:t>, </a:t>
              </a:r>
              <a:r>
                <a:rPr lang="en-US" altLang="en-US" dirty="0">
                  <a:solidFill>
                    <a:schemeClr val="tx1">
                      <a:lumMod val="65000"/>
                      <a:lumOff val="35000"/>
                    </a:schemeClr>
                  </a:solidFill>
                </a:rPr>
                <a:t>a division of MTF Biologics, provides specialized communications and technology expertise to organ, tissue and eye procurement organizations, as well as the hospital and patients they serve.</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9948" y="2413057"/>
              <a:ext cx="3238952" cy="895475"/>
            </a:xfrm>
            <a:prstGeom prst="rect">
              <a:avLst/>
            </a:prstGeom>
          </p:spPr>
        </p:pic>
      </p:gr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205" y="2108492"/>
            <a:ext cx="2619375" cy="1209675"/>
          </a:xfrm>
          <a:prstGeom prst="rect">
            <a:avLst/>
          </a:prstGeom>
        </p:spPr>
      </p:pic>
      <p:grpSp>
        <p:nvGrpSpPr>
          <p:cNvPr id="10" name="Group 9"/>
          <p:cNvGrpSpPr/>
          <p:nvPr/>
        </p:nvGrpSpPr>
        <p:grpSpPr>
          <a:xfrm>
            <a:off x="8189948" y="2060547"/>
            <a:ext cx="3661504" cy="3183731"/>
            <a:chOff x="4336686" y="2060547"/>
            <a:chExt cx="3661504" cy="3183731"/>
          </a:xfrm>
        </p:grpSpPr>
        <p:sp>
          <p:nvSpPr>
            <p:cNvPr id="6" name="Rectangle 5"/>
            <p:cNvSpPr/>
            <p:nvPr/>
          </p:nvSpPr>
          <p:spPr>
            <a:xfrm>
              <a:off x="4336686" y="3613062"/>
              <a:ext cx="3661504" cy="1631216"/>
            </a:xfrm>
            <a:prstGeom prst="rect">
              <a:avLst/>
            </a:prstGeom>
          </p:spPr>
          <p:txBody>
            <a:bodyPr wrap="square">
              <a:spAutoFit/>
            </a:bodyPr>
            <a:lstStyle/>
            <a:p>
              <a:pPr>
                <a:spcAft>
                  <a:spcPts val="600"/>
                </a:spcAft>
                <a:defRPr/>
              </a:pPr>
              <a:r>
                <a:rPr lang="en-US" altLang="en-US" sz="2000" b="1" dirty="0">
                  <a:solidFill>
                    <a:schemeClr val="tx1">
                      <a:lumMod val="65000"/>
                      <a:lumOff val="35000"/>
                    </a:schemeClr>
                  </a:solidFill>
                </a:rPr>
                <a:t>The German Institute for Cell and Tissue Transplantation (DIZG)</a:t>
              </a:r>
              <a:r>
                <a:rPr lang="en-US" altLang="en-US" sz="2000" dirty="0">
                  <a:solidFill>
                    <a:schemeClr val="tx1">
                      <a:lumMod val="65000"/>
                      <a:lumOff val="35000"/>
                    </a:schemeClr>
                  </a:solidFill>
                </a:rPr>
                <a:t>, </a:t>
              </a:r>
              <a:r>
                <a:rPr lang="en-US" altLang="en-US" dirty="0">
                  <a:solidFill>
                    <a:schemeClr val="tx1">
                      <a:lumMod val="65000"/>
                      <a:lumOff val="35000"/>
                    </a:schemeClr>
                  </a:solidFill>
                </a:rPr>
                <a:t>our sister organization, further expands our global reach to patients around the world.</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12463" b="12046"/>
            <a:stretch/>
          </p:blipFill>
          <p:spPr>
            <a:xfrm>
              <a:off x="4370115" y="2060547"/>
              <a:ext cx="2862298" cy="1338217"/>
            </a:xfrm>
            <a:prstGeom prst="rect">
              <a:avLst/>
            </a:prstGeom>
          </p:spPr>
        </p:pic>
      </p:gr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3">
            <a:extLst>
              <a:ext uri="{FF2B5EF4-FFF2-40B4-BE49-F238E27FC236}">
                <a16:creationId xmlns:a16="http://schemas.microsoft.com/office/drawing/2014/main" id="{6AFE1256-714A-4A2B-9C7A-8589938F03B1}"/>
              </a:ext>
            </a:extLst>
          </p:cNvPr>
          <p:cNvSpPr>
            <a:spLocks noGrp="1"/>
          </p:cNvSpPr>
          <p:nvPr>
            <p:ph idx="1"/>
          </p:nvPr>
        </p:nvSpPr>
        <p:spPr bwMode="auto">
          <a:xfrm>
            <a:off x="2395712" y="1579806"/>
            <a:ext cx="4061195" cy="37451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defRPr/>
            </a:pPr>
            <a:r>
              <a:rPr lang="en-US" altLang="en-US" sz="2200" b="1" cap="all" dirty="0"/>
              <a:t>&gt; 9 Million allografts </a:t>
            </a:r>
            <a:r>
              <a:rPr lang="en-US" altLang="en-US" sz="2200" cap="all" dirty="0"/>
              <a:t>distributed</a:t>
            </a:r>
            <a:br>
              <a:rPr lang="en-US" altLang="en-US" sz="2200" cap="all" dirty="0"/>
            </a:br>
            <a:r>
              <a:rPr lang="en-US" altLang="en-US" sz="2200" cap="all" dirty="0" smtClean="0"/>
              <a:t/>
            </a:r>
            <a:br>
              <a:rPr lang="en-US" altLang="en-US" sz="2200" cap="all" dirty="0" smtClean="0"/>
            </a:br>
            <a:endParaRPr lang="en-US" altLang="en-US" sz="2200" cap="all" dirty="0"/>
          </a:p>
          <a:p>
            <a:pPr marL="0" indent="0">
              <a:buNone/>
              <a:defRPr/>
            </a:pPr>
            <a:r>
              <a:rPr lang="en-US" altLang="en-US" sz="2200" b="1" cap="all" dirty="0"/>
              <a:t>&gt; 130,000 tissue </a:t>
            </a:r>
            <a:r>
              <a:rPr lang="en-US" altLang="en-US" sz="2200" cap="all" dirty="0"/>
              <a:t>donors processed</a:t>
            </a:r>
            <a:br>
              <a:rPr lang="en-US" altLang="en-US" sz="2200" cap="all" dirty="0"/>
            </a:br>
            <a:endParaRPr lang="en-US" altLang="en-US" sz="2200" cap="all" dirty="0"/>
          </a:p>
          <a:p>
            <a:pPr marL="0" indent="0">
              <a:buNone/>
              <a:defRPr/>
            </a:pPr>
            <a:r>
              <a:rPr lang="en-US" altLang="en-US" sz="2200" b="1" cap="all" dirty="0"/>
              <a:t>0% viral disease transmission </a:t>
            </a:r>
            <a:r>
              <a:rPr lang="en-US" altLang="en-US" sz="2200" cap="all" dirty="0"/>
              <a:t>in our </a:t>
            </a:r>
            <a:br>
              <a:rPr lang="en-US" altLang="en-US" sz="2200" cap="all" dirty="0"/>
            </a:br>
            <a:r>
              <a:rPr lang="en-US" altLang="en-US" sz="2200" cap="all" dirty="0" smtClean="0"/>
              <a:t>30 </a:t>
            </a:r>
            <a:r>
              <a:rPr lang="en-US" altLang="en-US" sz="2200" cap="all" dirty="0"/>
              <a:t>year history</a:t>
            </a:r>
          </a:p>
          <a:p>
            <a:pPr marL="0" indent="0">
              <a:buNone/>
              <a:defRPr/>
            </a:pPr>
            <a:endParaRPr lang="en-US" altLang="en-US" sz="2200" cap="all" dirty="0"/>
          </a:p>
          <a:p>
            <a:pPr marL="457200" lvl="1" indent="0">
              <a:buNone/>
              <a:defRPr/>
            </a:pPr>
            <a:endParaRPr lang="en-US" altLang="en-US" sz="2200" cap="all" dirty="0"/>
          </a:p>
          <a:p>
            <a:pPr marL="0" indent="0" eaLnBrk="1" hangingPunct="1">
              <a:buNone/>
              <a:defRPr/>
            </a:pPr>
            <a:endParaRPr lang="en-US" altLang="en-US" sz="2200" cap="all" dirty="0"/>
          </a:p>
        </p:txBody>
      </p:sp>
      <p:sp>
        <p:nvSpPr>
          <p:cNvPr id="3" name="Title 2">
            <a:extLst>
              <a:ext uri="{FF2B5EF4-FFF2-40B4-BE49-F238E27FC236}">
                <a16:creationId xmlns:a16="http://schemas.microsoft.com/office/drawing/2014/main" id="{BB3D5A30-6E61-4345-8916-F22AA9CCD462}"/>
              </a:ext>
            </a:extLst>
          </p:cNvPr>
          <p:cNvSpPr>
            <a:spLocks noGrp="1"/>
          </p:cNvSpPr>
          <p:nvPr>
            <p:ph type="title"/>
          </p:nvPr>
        </p:nvSpPr>
        <p:spPr>
          <a:xfrm>
            <a:off x="757238" y="147825"/>
            <a:ext cx="10515600" cy="788988"/>
          </a:xfrm>
        </p:spPr>
        <p:txBody>
          <a:bodyPr/>
          <a:lstStyle/>
          <a:p>
            <a:pPr eaLnBrk="1" fontAlgn="auto" hangingPunct="1">
              <a:spcAft>
                <a:spcPts val="0"/>
              </a:spcAft>
              <a:defRPr/>
            </a:pPr>
            <a:r>
              <a:rPr lang="en-US" dirty="0"/>
              <a:t>MTF Biologics</a:t>
            </a:r>
            <a:r>
              <a:rPr lang="en-US" dirty="0">
                <a:solidFill>
                  <a:srgbClr val="00B3E3"/>
                </a:solidFill>
              </a:rPr>
              <a:t> – </a:t>
            </a:r>
            <a:r>
              <a:rPr lang="en-US" dirty="0" smtClean="0">
                <a:solidFill>
                  <a:srgbClr val="00B3E3"/>
                </a:solidFill>
              </a:rPr>
              <a:t>Fast </a:t>
            </a:r>
            <a:r>
              <a:rPr lang="en-US" dirty="0">
                <a:solidFill>
                  <a:srgbClr val="00B3E3"/>
                </a:solidFill>
              </a:rPr>
              <a:t>facts</a:t>
            </a:r>
          </a:p>
        </p:txBody>
      </p:sp>
      <p:sp>
        <p:nvSpPr>
          <p:cNvPr id="2" name="Slide Number Placeholder 1">
            <a:extLst>
              <a:ext uri="{FF2B5EF4-FFF2-40B4-BE49-F238E27FC236}">
                <a16:creationId xmlns:a16="http://schemas.microsoft.com/office/drawing/2014/main" id="{05ADC3DA-BFE2-4739-950B-8BE32DD275EE}"/>
              </a:ext>
            </a:extLst>
          </p:cNvPr>
          <p:cNvSpPr>
            <a:spLocks noGrp="1"/>
          </p:cNvSpPr>
          <p:nvPr>
            <p:ph type="sldNum" sz="quarter" idx="4"/>
          </p:nvPr>
        </p:nvSpPr>
        <p:spPr>
          <a:xfrm>
            <a:off x="9172575" y="6318250"/>
            <a:ext cx="2743200" cy="365125"/>
          </a:xfrm>
        </p:spPr>
        <p:txBody>
          <a:bodyPr/>
          <a:lstStyle/>
          <a:p>
            <a:pPr>
              <a:defRPr/>
            </a:pPr>
            <a:fld id="{998D4878-653B-4266-922E-3111CC528F29}" type="slidenum">
              <a:rPr lang="en-US"/>
              <a:pPr>
                <a:defRPr/>
              </a:pPr>
              <a:t>7</a:t>
            </a:fld>
            <a:endParaRPr lang="en-US" dirty="0"/>
          </a:p>
        </p:txBody>
      </p:sp>
      <p:sp>
        <p:nvSpPr>
          <p:cNvPr id="5" name="Rectangle 4"/>
          <p:cNvSpPr/>
          <p:nvPr/>
        </p:nvSpPr>
        <p:spPr>
          <a:xfrm>
            <a:off x="2040270" y="5324402"/>
            <a:ext cx="7949536" cy="861774"/>
          </a:xfrm>
          <a:prstGeom prst="rect">
            <a:avLst/>
          </a:prstGeom>
        </p:spPr>
        <p:txBody>
          <a:bodyPr wrap="square">
            <a:spAutoFit/>
          </a:bodyPr>
          <a:lstStyle/>
          <a:p>
            <a:pPr algn="ctr">
              <a:lnSpc>
                <a:spcPts val="3000"/>
              </a:lnSpc>
              <a:buFont typeface="Arial" panose="020B0604020202020204" pitchFamily="34" charset="0"/>
              <a:buNone/>
              <a:defRPr/>
            </a:pPr>
            <a:r>
              <a:rPr lang="en-US" altLang="en-US" sz="2800" b="1" i="1" dirty="0">
                <a:solidFill>
                  <a:schemeClr val="tx1">
                    <a:lumMod val="65000"/>
                    <a:lumOff val="35000"/>
                  </a:schemeClr>
                </a:solidFill>
                <a:latin typeface="+mn-lt"/>
              </a:rPr>
              <a:t>Every minute of every day, an MTF Biologics </a:t>
            </a:r>
          </a:p>
          <a:p>
            <a:pPr algn="ctr">
              <a:lnSpc>
                <a:spcPts val="3000"/>
              </a:lnSpc>
              <a:buFont typeface="Arial" panose="020B0604020202020204" pitchFamily="34" charset="0"/>
              <a:buNone/>
              <a:defRPr/>
            </a:pPr>
            <a:r>
              <a:rPr lang="en-US" altLang="en-US" sz="2800" b="1" i="1" dirty="0">
                <a:solidFill>
                  <a:schemeClr val="tx1">
                    <a:lumMod val="65000"/>
                    <a:lumOff val="35000"/>
                  </a:schemeClr>
                </a:solidFill>
                <a:latin typeface="+mn-lt"/>
              </a:rPr>
              <a:t>allograft is used to save or heal a life.</a:t>
            </a:r>
          </a:p>
        </p:txBody>
      </p:sp>
      <p:sp>
        <p:nvSpPr>
          <p:cNvPr id="36870" name="Content Placeholder 3"/>
          <p:cNvSpPr txBox="1">
            <a:spLocks/>
          </p:cNvSpPr>
          <p:nvPr/>
        </p:nvSpPr>
        <p:spPr bwMode="auto">
          <a:xfrm>
            <a:off x="8087445" y="1579806"/>
            <a:ext cx="3185393" cy="41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indent="0">
              <a:lnSpc>
                <a:spcPct val="90000"/>
              </a:lnSpc>
              <a:spcBef>
                <a:spcPts val="1000"/>
              </a:spcBef>
              <a:buClr>
                <a:srgbClr val="FF9E16"/>
              </a:buClr>
            </a:pPr>
            <a:r>
              <a:rPr lang="en-US" altLang="en-US" sz="2200" b="1" cap="all" dirty="0">
                <a:solidFill>
                  <a:srgbClr val="0071CE"/>
                </a:solidFill>
              </a:rPr>
              <a:t>&gt; 100 peer-reviewed </a:t>
            </a:r>
            <a:r>
              <a:rPr lang="en-US" altLang="en-US" sz="2200" cap="all" dirty="0">
                <a:solidFill>
                  <a:srgbClr val="0071CE"/>
                </a:solidFill>
              </a:rPr>
              <a:t>publications</a:t>
            </a:r>
            <a:br>
              <a:rPr lang="en-US" altLang="en-US" sz="2200" cap="all" dirty="0">
                <a:solidFill>
                  <a:srgbClr val="0071CE"/>
                </a:solidFill>
              </a:rPr>
            </a:br>
            <a:r>
              <a:rPr lang="en-US" altLang="en-US" sz="2200" cap="all" dirty="0">
                <a:solidFill>
                  <a:srgbClr val="0071CE"/>
                </a:solidFill>
              </a:rPr>
              <a:t/>
            </a:r>
            <a:br>
              <a:rPr lang="en-US" altLang="en-US" sz="2200" cap="all" dirty="0">
                <a:solidFill>
                  <a:srgbClr val="0071CE"/>
                </a:solidFill>
              </a:rPr>
            </a:br>
            <a:endParaRPr lang="en-US" altLang="en-US" sz="2200" cap="all" dirty="0">
              <a:solidFill>
                <a:srgbClr val="0071CE"/>
              </a:solidFill>
            </a:endParaRPr>
          </a:p>
          <a:p>
            <a:pPr marL="0" indent="0">
              <a:lnSpc>
                <a:spcPct val="90000"/>
              </a:lnSpc>
              <a:spcBef>
                <a:spcPts val="1000"/>
              </a:spcBef>
              <a:buClr>
                <a:srgbClr val="FF9E16"/>
              </a:buClr>
            </a:pPr>
            <a:r>
              <a:rPr lang="en-US" altLang="en-US" sz="2200" b="1" cap="all" dirty="0">
                <a:solidFill>
                  <a:srgbClr val="0071CE"/>
                </a:solidFill>
              </a:rPr>
              <a:t>&gt; 80 issued </a:t>
            </a:r>
            <a:r>
              <a:rPr lang="en-US" altLang="en-US" sz="2200" cap="all" dirty="0">
                <a:solidFill>
                  <a:srgbClr val="0071CE"/>
                </a:solidFill>
              </a:rPr>
              <a:t>and pending US patents</a:t>
            </a:r>
            <a:br>
              <a:rPr lang="en-US" altLang="en-US" sz="2200" cap="all" dirty="0">
                <a:solidFill>
                  <a:srgbClr val="0071CE"/>
                </a:solidFill>
              </a:rPr>
            </a:br>
            <a:r>
              <a:rPr lang="en-US" altLang="en-US" sz="2200" cap="all" dirty="0">
                <a:solidFill>
                  <a:srgbClr val="0071CE"/>
                </a:solidFill>
              </a:rPr>
              <a:t/>
            </a:r>
            <a:br>
              <a:rPr lang="en-US" altLang="en-US" sz="2200" cap="all" dirty="0">
                <a:solidFill>
                  <a:srgbClr val="0071CE"/>
                </a:solidFill>
              </a:rPr>
            </a:br>
            <a:endParaRPr lang="en-US" altLang="en-US" sz="2200" cap="all" dirty="0">
              <a:solidFill>
                <a:srgbClr val="0071CE"/>
              </a:solidFill>
            </a:endParaRPr>
          </a:p>
          <a:p>
            <a:pPr marL="0" indent="0">
              <a:lnSpc>
                <a:spcPct val="90000"/>
              </a:lnSpc>
              <a:spcBef>
                <a:spcPts val="1000"/>
              </a:spcBef>
              <a:buClr>
                <a:srgbClr val="FF9E16"/>
              </a:buClr>
            </a:pPr>
            <a:r>
              <a:rPr lang="en-US" altLang="en-US" sz="2200" b="1" cap="all" dirty="0">
                <a:solidFill>
                  <a:srgbClr val="0071CE"/>
                </a:solidFill>
              </a:rPr>
              <a:t>&gt; $55 Million </a:t>
            </a:r>
            <a:r>
              <a:rPr lang="en-US" altLang="en-US" sz="2200" cap="all" dirty="0">
                <a:solidFill>
                  <a:srgbClr val="0071CE"/>
                </a:solidFill>
              </a:rPr>
              <a:t>in research funding</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493" y="2437522"/>
            <a:ext cx="1260573" cy="125914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493" y="1235982"/>
            <a:ext cx="1177659" cy="117632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2900" y="3716837"/>
            <a:ext cx="1218552" cy="121717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493" y="3877727"/>
            <a:ext cx="1243891" cy="1242481"/>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62900" y="1232586"/>
            <a:ext cx="1140304" cy="1139011"/>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62900" y="2561728"/>
            <a:ext cx="1140304" cy="1139011"/>
          </a:xfrm>
          <a:prstGeom prst="rect">
            <a:avLst/>
          </a:prstGeom>
        </p:spPr>
      </p:pic>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descr="MTF103967_PPT_PRESENTATION_V14_5.jpg"/>
          <p:cNvPicPr>
            <a:picLocks noChangeAspect="1"/>
          </p:cNvPicPr>
          <p:nvPr/>
        </p:nvPicPr>
        <p:blipFill>
          <a:blip r:embed="rId2">
            <a:extLst>
              <a:ext uri="{28A0092B-C50C-407E-A947-70E740481C1C}">
                <a14:useLocalDpi xmlns:a14="http://schemas.microsoft.com/office/drawing/2010/main" val="0"/>
              </a:ext>
            </a:extLst>
          </a:blip>
          <a:srcRect l="5820" t="14444" r="5000" b="14445"/>
          <a:stretch>
            <a:fillRect/>
          </a:stretch>
        </p:blipFill>
        <p:spPr bwMode="auto">
          <a:xfrm>
            <a:off x="1603169" y="1065292"/>
            <a:ext cx="8661380" cy="472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2">
            <a:extLst>
              <a:ext uri="{FF2B5EF4-FFF2-40B4-BE49-F238E27FC236}">
                <a16:creationId xmlns:a16="http://schemas.microsoft.com/office/drawing/2014/main" id="{15A5F991-821D-4B5F-BE1E-DBA890D376BA}"/>
              </a:ext>
            </a:extLst>
          </p:cNvPr>
          <p:cNvSpPr>
            <a:spLocks noGrp="1"/>
          </p:cNvSpPr>
          <p:nvPr>
            <p:ph type="title"/>
          </p:nvPr>
        </p:nvSpPr>
        <p:spPr>
          <a:xfrm>
            <a:off x="735013" y="142506"/>
            <a:ext cx="10972800" cy="791957"/>
          </a:xfrm>
        </p:spPr>
        <p:txBody>
          <a:bodyPr/>
          <a:lstStyle/>
          <a:p>
            <a:pPr eaLnBrk="1" hangingPunct="1">
              <a:defRPr/>
            </a:pPr>
            <a:r>
              <a:rPr lang="en-US" dirty="0"/>
              <a:t>MTF Biologics</a:t>
            </a:r>
            <a:r>
              <a:rPr lang="en-US" dirty="0">
                <a:solidFill>
                  <a:srgbClr val="00B3E3"/>
                </a:solidFill>
              </a:rPr>
              <a:t> – </a:t>
            </a:r>
            <a:r>
              <a:rPr lang="en-US" dirty="0" smtClean="0">
                <a:solidFill>
                  <a:srgbClr val="00B3E3"/>
                </a:solidFill>
              </a:rPr>
              <a:t>Locations</a:t>
            </a:r>
            <a:endParaRPr lang="en-US" altLang="en-US" dirty="0"/>
          </a:p>
        </p:txBody>
      </p:sp>
      <p:sp>
        <p:nvSpPr>
          <p:cNvPr id="4" name="Slide Number Placeholder 1">
            <a:extLst>
              <a:ext uri="{FF2B5EF4-FFF2-40B4-BE49-F238E27FC236}">
                <a16:creationId xmlns:a16="http://schemas.microsoft.com/office/drawing/2014/main" id="{05ADC3DA-BFE2-4739-950B-8BE32DD275EE}"/>
              </a:ext>
            </a:extLst>
          </p:cNvPr>
          <p:cNvSpPr>
            <a:spLocks noGrp="1"/>
          </p:cNvSpPr>
          <p:nvPr>
            <p:ph type="sldNum" sz="quarter" idx="4"/>
          </p:nvPr>
        </p:nvSpPr>
        <p:spPr>
          <a:xfrm>
            <a:off x="9172575" y="6318250"/>
            <a:ext cx="2743200" cy="365125"/>
          </a:xfrm>
        </p:spPr>
        <p:txBody>
          <a:bodyPr/>
          <a:lstStyle/>
          <a:p>
            <a:pPr>
              <a:defRPr/>
            </a:pPr>
            <a:fld id="{7B64F14B-D808-4C8A-990C-0C4CCFEB2655}" type="slidenum">
              <a:rPr lang="en-US"/>
              <a:pPr>
                <a:defRPr/>
              </a:pPr>
              <a:t>8</a:t>
            </a:fld>
            <a:endParaRPr lang="en-US" dirty="0"/>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Content Placeholder 2"/>
          <p:cNvSpPr>
            <a:spLocks noGrp="1"/>
          </p:cNvSpPr>
          <p:nvPr>
            <p:ph idx="1"/>
          </p:nvPr>
        </p:nvSpPr>
        <p:spPr bwMode="auto">
          <a:xfrm>
            <a:off x="803275" y="1495425"/>
            <a:ext cx="4379913" cy="45958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Aft>
                <a:spcPts val="600"/>
              </a:spcAft>
              <a:defRPr/>
            </a:pPr>
            <a:r>
              <a:rPr lang="en-US" altLang="en-US" sz="2400" dirty="0">
                <a:solidFill>
                  <a:schemeClr val="tx1">
                    <a:lumMod val="75000"/>
                    <a:lumOff val="25000"/>
                  </a:schemeClr>
                </a:solidFill>
              </a:rPr>
              <a:t>Tissue is handled and processed with respect and care</a:t>
            </a:r>
          </a:p>
          <a:p>
            <a:pPr>
              <a:spcAft>
                <a:spcPts val="600"/>
              </a:spcAft>
              <a:defRPr/>
            </a:pPr>
            <a:r>
              <a:rPr lang="en-US" altLang="en-US" sz="2400" dirty="0">
                <a:solidFill>
                  <a:schemeClr val="tx1">
                    <a:lumMod val="75000"/>
                    <a:lumOff val="25000"/>
                  </a:schemeClr>
                </a:solidFill>
              </a:rPr>
              <a:t>Meticulous recovery and processing techniques ensure sterility and high quality</a:t>
            </a:r>
          </a:p>
          <a:p>
            <a:pPr>
              <a:spcAft>
                <a:spcPts val="600"/>
              </a:spcAft>
              <a:defRPr/>
            </a:pPr>
            <a:r>
              <a:rPr lang="en-US" altLang="en-US" sz="2400" dirty="0">
                <a:solidFill>
                  <a:schemeClr val="tx1">
                    <a:lumMod val="75000"/>
                    <a:lumOff val="25000"/>
                  </a:schemeClr>
                </a:solidFill>
              </a:rPr>
              <a:t>Innovation and research</a:t>
            </a:r>
            <a:br>
              <a:rPr lang="en-US" altLang="en-US" sz="2400" dirty="0">
                <a:solidFill>
                  <a:schemeClr val="tx1">
                    <a:lumMod val="75000"/>
                    <a:lumOff val="25000"/>
                  </a:schemeClr>
                </a:solidFill>
              </a:rPr>
            </a:br>
            <a:r>
              <a:rPr lang="en-US" altLang="en-US" sz="2400" dirty="0">
                <a:solidFill>
                  <a:schemeClr val="tx1">
                    <a:lumMod val="75000"/>
                    <a:lumOff val="25000"/>
                  </a:schemeClr>
                </a:solidFill>
              </a:rPr>
              <a:t>ensures we honor and </a:t>
            </a:r>
            <a:br>
              <a:rPr lang="en-US" altLang="en-US" sz="2400" dirty="0">
                <a:solidFill>
                  <a:schemeClr val="tx1">
                    <a:lumMod val="75000"/>
                    <a:lumOff val="25000"/>
                  </a:schemeClr>
                </a:solidFill>
              </a:rPr>
            </a:br>
            <a:r>
              <a:rPr lang="en-US" altLang="en-US" sz="2400" dirty="0">
                <a:solidFill>
                  <a:schemeClr val="tx1">
                    <a:lumMod val="75000"/>
                    <a:lumOff val="25000"/>
                  </a:schemeClr>
                </a:solidFill>
              </a:rPr>
              <a:t>make the most of the gift</a:t>
            </a:r>
          </a:p>
        </p:txBody>
      </p:sp>
      <p:sp>
        <p:nvSpPr>
          <p:cNvPr id="2" name="Title 1"/>
          <p:cNvSpPr>
            <a:spLocks noGrp="1"/>
          </p:cNvSpPr>
          <p:nvPr>
            <p:ph type="title"/>
          </p:nvPr>
        </p:nvSpPr>
        <p:spPr>
          <a:xfrm>
            <a:off x="815975" y="-379225"/>
            <a:ext cx="10515600" cy="1325563"/>
          </a:xfrm>
        </p:spPr>
        <p:txBody>
          <a:bodyPr/>
          <a:lstStyle/>
          <a:p>
            <a:pPr>
              <a:defRPr/>
            </a:pPr>
            <a:r>
              <a:rPr lang="en-US" dirty="0"/>
              <a:t>Our Mission</a:t>
            </a:r>
            <a:r>
              <a:rPr lang="en-US" dirty="0">
                <a:solidFill>
                  <a:srgbClr val="00B3E3"/>
                </a:solidFill>
              </a:rPr>
              <a:t> – Stewards of the Gift</a:t>
            </a:r>
          </a:p>
        </p:txBody>
      </p:sp>
      <p:grpSp>
        <p:nvGrpSpPr>
          <p:cNvPr id="33796" name="Group 10"/>
          <p:cNvGrpSpPr>
            <a:grpSpLocks/>
          </p:cNvGrpSpPr>
          <p:nvPr/>
        </p:nvGrpSpPr>
        <p:grpSpPr bwMode="auto">
          <a:xfrm>
            <a:off x="5370513" y="1495425"/>
            <a:ext cx="5997575" cy="4224338"/>
            <a:chOff x="815975" y="1336924"/>
            <a:chExt cx="5997405" cy="4223617"/>
          </a:xfrm>
        </p:grpSpPr>
        <p:pic>
          <p:nvPicPr>
            <p:cNvPr id="33797" name="Picture 4"/>
            <p:cNvPicPr>
              <a:picLocks noChangeAspect="1"/>
            </p:cNvPicPr>
            <p:nvPr/>
          </p:nvPicPr>
          <p:blipFill>
            <a:blip r:embed="rId2">
              <a:extLst>
                <a:ext uri="{28A0092B-C50C-407E-A947-70E740481C1C}">
                  <a14:useLocalDpi xmlns:a14="http://schemas.microsoft.com/office/drawing/2010/main" val="0"/>
                </a:ext>
              </a:extLst>
            </a:blip>
            <a:srcRect t="27084" b="6201"/>
            <a:stretch>
              <a:fillRect/>
            </a:stretch>
          </p:blipFill>
          <p:spPr bwMode="auto">
            <a:xfrm>
              <a:off x="5030011" y="3960777"/>
              <a:ext cx="1783369" cy="1587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798" name="Group 9"/>
            <p:cNvGrpSpPr>
              <a:grpSpLocks/>
            </p:cNvGrpSpPr>
            <p:nvPr/>
          </p:nvGrpSpPr>
          <p:grpSpPr bwMode="auto">
            <a:xfrm>
              <a:off x="815975" y="1336924"/>
              <a:ext cx="5983914" cy="4223617"/>
              <a:chOff x="815975" y="1336924"/>
              <a:chExt cx="5983914" cy="4223617"/>
            </a:xfrm>
          </p:grpSpPr>
          <p:pic>
            <p:nvPicPr>
              <p:cNvPr id="33799" name="Picture 5" descr="IMG_1136us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5975" y="1336924"/>
                <a:ext cx="4107948" cy="2623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33800"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975" y="4082278"/>
                <a:ext cx="2255596" cy="14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Content Placeholder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7659" y="4082278"/>
                <a:ext cx="1746264" cy="1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Content Placeholder 2"/>
              <p:cNvPicPr>
                <a:picLocks noChangeAspect="1"/>
              </p:cNvPicPr>
              <p:nvPr/>
            </p:nvPicPr>
            <p:blipFill>
              <a:blip r:embed="rId6">
                <a:extLst>
                  <a:ext uri="{28A0092B-C50C-407E-A947-70E740481C1C}">
                    <a14:useLocalDpi xmlns:a14="http://schemas.microsoft.com/office/drawing/2010/main" val="0"/>
                  </a:ext>
                </a:extLst>
              </a:blip>
              <a:srcRect l="30598" r="8925"/>
              <a:stretch>
                <a:fillRect/>
              </a:stretch>
            </p:blipFill>
            <p:spPr bwMode="auto">
              <a:xfrm>
                <a:off x="5041557" y="1336924"/>
                <a:ext cx="1758332" cy="245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1" name="Slide Number Placeholder 1">
            <a:extLst>
              <a:ext uri="{FF2B5EF4-FFF2-40B4-BE49-F238E27FC236}">
                <a16:creationId xmlns:a16="http://schemas.microsoft.com/office/drawing/2014/main" id="{05ADC3DA-BFE2-4739-950B-8BE32DD275EE}"/>
              </a:ext>
            </a:extLst>
          </p:cNvPr>
          <p:cNvSpPr>
            <a:spLocks noGrp="1"/>
          </p:cNvSpPr>
          <p:nvPr>
            <p:ph type="sldNum" sz="quarter" idx="4"/>
          </p:nvPr>
        </p:nvSpPr>
        <p:spPr>
          <a:xfrm>
            <a:off x="9172575" y="6318250"/>
            <a:ext cx="2743200" cy="365125"/>
          </a:xfrm>
        </p:spPr>
        <p:txBody>
          <a:bodyPr/>
          <a:lstStyle/>
          <a:p>
            <a:pPr>
              <a:defRPr/>
            </a:pPr>
            <a:fld id="{7B64F14B-D808-4C8A-990C-0C4CCFEB2655}" type="slidenum">
              <a:rPr lang="en-US"/>
              <a:pPr>
                <a:defRPr/>
              </a:pPr>
              <a:t>9</a:t>
            </a:fld>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over Opt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TF_PPT_template_102617.potx" id="{DCC90A3B-9F1C-46DD-80D2-7AA1AB70CF02}" vid="{951CDC26-E91C-4563-BAE7-F252270E20BF}"/>
    </a:ext>
  </a:extLst>
</a:theme>
</file>

<file path=ppt/theme/theme10.xml><?xml version="1.0" encoding="utf-8"?>
<a:theme xmlns:a="http://schemas.openxmlformats.org/drawingml/2006/main" name="1_Gray_1_Body Content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TF_PPT_template_102617.potx" id="{DCC90A3B-9F1C-46DD-80D2-7AA1AB70CF02}" vid="{C35D33F2-85F7-410A-AC87-FC7B9B39F56E}"/>
    </a:ext>
  </a:extLst>
</a:theme>
</file>

<file path=ppt/theme/theme11.xml><?xml version="1.0" encoding="utf-8"?>
<a:theme xmlns:a="http://schemas.openxmlformats.org/drawingml/2006/main" name="DarkBlue_1_Body Content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TF_PPT_template_102617.potx" id="{DCC90A3B-9F1C-46DD-80D2-7AA1AB70CF02}" vid="{C35D33F2-85F7-410A-AC87-FC7B9B39F56E}"/>
    </a:ext>
  </a:extLst>
</a:theme>
</file>

<file path=ppt/theme/theme12.xml><?xml version="1.0" encoding="utf-8"?>
<a:theme xmlns:a="http://schemas.openxmlformats.org/drawingml/2006/main" name="Renuv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Profil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Profil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Lipograf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MesoBiomatrix">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SomaGe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Lenev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AmnioBand Membran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Option 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TF_PPT_template_102617.potx" id="{DCC90A3B-9F1C-46DD-80D2-7AA1AB70CF02}" vid="{951CDC26-E91C-4563-BAE7-F252270E20BF}"/>
    </a:ext>
  </a:extLst>
</a:theme>
</file>

<file path=ppt/theme/theme20.xml><?xml version="1.0" encoding="utf-8"?>
<a:theme xmlns:a="http://schemas.openxmlformats.org/drawingml/2006/main" name="AmnioBand Particu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AmnioBand Viabl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AlloPatch">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Trinity">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ConMe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Outr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ver Option 3">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TF_PPT_template_102617.potx" id="{DCC90A3B-9F1C-46DD-80D2-7AA1AB70CF02}" vid="{951CDC26-E91C-4563-BAE7-F252270E20BF}"/>
    </a:ext>
  </a:extLst>
</a:theme>
</file>

<file path=ppt/theme/theme4.xml><?xml version="1.0" encoding="utf-8"?>
<a:theme xmlns:a="http://schemas.openxmlformats.org/drawingml/2006/main" name="Cover Option 4">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TF_PPT_template_102617.potx" id="{DCC90A3B-9F1C-46DD-80D2-7AA1AB70CF02}" vid="{951CDC26-E91C-4563-BAE7-F252270E20BF}"/>
    </a:ext>
  </a:extLst>
</a:theme>
</file>

<file path=ppt/theme/theme5.xml><?xml version="1.0" encoding="utf-8"?>
<a:theme xmlns:a="http://schemas.openxmlformats.org/drawingml/2006/main" name="Section Divider Slides - Pattern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TF_PPT_template_102617.potx" id="{DCC90A3B-9F1C-46DD-80D2-7AA1AB70CF02}" vid="{ACCAA760-851D-4E10-99E0-8D1202632AE2}"/>
    </a:ext>
  </a:extLst>
</a:theme>
</file>

<file path=ppt/theme/theme6.xml><?xml version="1.0" encoding="utf-8"?>
<a:theme xmlns:a="http://schemas.openxmlformats.org/drawingml/2006/main" name="Divisional Divider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ection Divider Slides - Science Photo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chorCtr="0">
        <a:noAutofit/>
      </a:bodyPr>
      <a:lstStyle>
        <a:defPPr>
          <a:defRPr sz="2800" dirty="0" smtClean="0">
            <a:solidFill>
              <a:schemeClr val="accent3">
                <a:lumMod val="75000"/>
              </a:schemeClr>
            </a:solidFill>
          </a:defRPr>
        </a:defPPr>
      </a:lstStyle>
    </a:txDef>
  </a:objectDefaults>
  <a:extraClrSchemeLst/>
  <a:extLst>
    <a:ext uri="{05A4C25C-085E-4340-85A3-A5531E510DB2}">
      <thm15:themeFamily xmlns:thm15="http://schemas.microsoft.com/office/thememl/2012/main" name="MTF_PPT_template_102617.potx" id="{DCC90A3B-9F1C-46DD-80D2-7AA1AB70CF02}" vid="{BA169123-F4CF-4B0F-A401-AEF2B8701D1F}"/>
    </a:ext>
  </a:extLst>
</a:theme>
</file>

<file path=ppt/theme/theme8.xml><?xml version="1.0" encoding="utf-8"?>
<a:theme xmlns:a="http://schemas.openxmlformats.org/drawingml/2006/main" name="Body Content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TF_PPT_template_102617.potx" id="{DCC90A3B-9F1C-46DD-80D2-7AA1AB70CF02}" vid="{C35D33F2-85F7-410A-AC87-FC7B9B39F56E}"/>
    </a:ext>
  </a:extLst>
</a:theme>
</file>

<file path=ppt/theme/theme9.xml><?xml version="1.0" encoding="utf-8"?>
<a:theme xmlns:a="http://schemas.openxmlformats.org/drawingml/2006/main" name="Gray_1_Body Content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TF_PPT_template_102617.potx" id="{DCC90A3B-9F1C-46DD-80D2-7AA1AB70CF02}" vid="{C35D33F2-85F7-410A-AC87-FC7B9B39F56E}"/>
    </a:ext>
  </a:extLst>
</a:theme>
</file>

<file path=docProps/app.xml><?xml version="1.0" encoding="utf-8"?>
<Properties xmlns="http://schemas.openxmlformats.org/officeDocument/2006/extended-properties" xmlns:vt="http://schemas.openxmlformats.org/officeDocument/2006/docPropsVTypes">
  <Template>MTF_PPT_template_102617</Template>
  <TotalTime>6649</TotalTime>
  <Words>974</Words>
  <Application>Microsoft Office PowerPoint</Application>
  <PresentationFormat>Widescreen</PresentationFormat>
  <Paragraphs>108</Paragraphs>
  <Slides>19</Slides>
  <Notes>0</Notes>
  <HiddenSlides>0</HiddenSlides>
  <MMClips>0</MMClips>
  <ScaleCrop>false</ScaleCrop>
  <HeadingPairs>
    <vt:vector size="6" baseType="variant">
      <vt:variant>
        <vt:lpstr>Fonts Used</vt:lpstr>
      </vt:variant>
      <vt:variant>
        <vt:i4>4</vt:i4>
      </vt:variant>
      <vt:variant>
        <vt:lpstr>Theme</vt:lpstr>
      </vt:variant>
      <vt:variant>
        <vt:i4>25</vt:i4>
      </vt:variant>
      <vt:variant>
        <vt:lpstr>Slide Titles</vt:lpstr>
      </vt:variant>
      <vt:variant>
        <vt:i4>19</vt:i4>
      </vt:variant>
    </vt:vector>
  </HeadingPairs>
  <TitlesOfParts>
    <vt:vector size="48" baseType="lpstr">
      <vt:lpstr>Arial</vt:lpstr>
      <vt:lpstr>Calibri</vt:lpstr>
      <vt:lpstr>Calibri Light</vt:lpstr>
      <vt:lpstr>Verdana</vt:lpstr>
      <vt:lpstr>Cover Opt1</vt:lpstr>
      <vt:lpstr>Cover Option 2</vt:lpstr>
      <vt:lpstr>Cover Option 3</vt:lpstr>
      <vt:lpstr>Cover Option 4</vt:lpstr>
      <vt:lpstr>Section Divider Slides - Patterns</vt:lpstr>
      <vt:lpstr>Divisional Divider Slides</vt:lpstr>
      <vt:lpstr>Section Divider Slides - Science Photos</vt:lpstr>
      <vt:lpstr>Body Content Slides</vt:lpstr>
      <vt:lpstr>Gray_1_Body Content Slides</vt:lpstr>
      <vt:lpstr>1_Gray_1_Body Content Slides</vt:lpstr>
      <vt:lpstr>DarkBlue_1_Body Content Slides</vt:lpstr>
      <vt:lpstr>Renuva</vt:lpstr>
      <vt:lpstr>Profile</vt:lpstr>
      <vt:lpstr>1_Profile</vt:lpstr>
      <vt:lpstr>Lipografter</vt:lpstr>
      <vt:lpstr>MesoBiomatrix</vt:lpstr>
      <vt:lpstr>SomaGen</vt:lpstr>
      <vt:lpstr>Leneva</vt:lpstr>
      <vt:lpstr>AmnioBand Membrane</vt:lpstr>
      <vt:lpstr>AmnioBand Particulate</vt:lpstr>
      <vt:lpstr>AmnioBand Viable</vt:lpstr>
      <vt:lpstr>AlloPatch</vt:lpstr>
      <vt:lpstr>Trinity</vt:lpstr>
      <vt:lpstr>ConMed</vt:lpstr>
      <vt:lpstr>Outro</vt:lpstr>
      <vt:lpstr>PowerPoint Presentation</vt:lpstr>
      <vt:lpstr>PowerPoint Presentation</vt:lpstr>
      <vt:lpstr>MTF Biologics – Who we are</vt:lpstr>
      <vt:lpstr>MTF Biologics – What we believe</vt:lpstr>
      <vt:lpstr>MTF Biologics – Values</vt:lpstr>
      <vt:lpstr>MTF Biologics – Our colleagues</vt:lpstr>
      <vt:lpstr>MTF Biologics – Fast facts</vt:lpstr>
      <vt:lpstr>MTF Biologics – Locations</vt:lpstr>
      <vt:lpstr>Our Mission – Stewards of the Gift</vt:lpstr>
      <vt:lpstr>When you choose a tissue from MTF Biologics…</vt:lpstr>
      <vt:lpstr>Advancing Science</vt:lpstr>
      <vt:lpstr>MTF Biologics – Business Segments</vt:lpstr>
      <vt:lpstr>MTF Biologics – Professional Education</vt:lpstr>
      <vt:lpstr>Tissue Recipient – Burn survivor</vt:lpstr>
      <vt:lpstr>Tissue Recipient – Osteosarcoma survivor</vt:lpstr>
      <vt:lpstr>Tissue recipient – Breast cancer survivor</vt:lpstr>
      <vt:lpstr>The Faces of Tissue Donation</vt:lpstr>
      <vt:lpstr>MTF Biologics – Our Core Purpose</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Brennan</dc:creator>
  <cp:lastModifiedBy>Rachel Wescott</cp:lastModifiedBy>
  <cp:revision>216</cp:revision>
  <dcterms:created xsi:type="dcterms:W3CDTF">2017-10-27T00:43:10Z</dcterms:created>
  <dcterms:modified xsi:type="dcterms:W3CDTF">2020-07-08T19:09:31Z</dcterms:modified>
</cp:coreProperties>
</file>